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
  </p:notesMasterIdLst>
  <p:sldIdLst>
    <p:sldId id="256" r:id="rId2"/>
    <p:sldId id="258" r:id="rId3"/>
    <p:sldId id="260" r:id="rId4"/>
    <p:sldId id="264" r:id="rId5"/>
    <p:sldId id="263" r:id="rId6"/>
    <p:sldId id="289" r:id="rId7"/>
    <p:sldId id="265" r:id="rId8"/>
    <p:sldId id="266" r:id="rId9"/>
    <p:sldId id="267" r:id="rId10"/>
    <p:sldId id="288" r:id="rId11"/>
    <p:sldId id="287" r:id="rId12"/>
    <p:sldId id="286" r:id="rId13"/>
    <p:sldId id="285" r:id="rId14"/>
    <p:sldId id="284" r:id="rId15"/>
    <p:sldId id="271" r:id="rId16"/>
    <p:sldId id="268"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6FEF20-7680-3923-E561-7F5BEBABF2DC}" name="Jara Molinos Fernández" initials="JMF" userId="S::jmolinos@freepikco.onmicrosoft.com::819debff-5354-45ae-8453-86143136ddec" providerId="AD"/>
  <p188:author id="{E9C53AC0-F940-C062-B9D5-39D78EA4783E}" name="Manuel León Sánchez" initials="MLS" userId="S::mleon@freepikco.onmicrosoft.com::687f66f5-f43f-41a9-ac21-b6d6310773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BFF"/>
    <a:srgbClr val="AD9EE3"/>
    <a:srgbClr val="F3BB30"/>
    <a:srgbClr val="BAD6F1"/>
    <a:srgbClr val="B5D0EB"/>
    <a:srgbClr val="ABB2FC"/>
    <a:srgbClr val="000000"/>
    <a:srgbClr val="E7C9F3"/>
    <a:srgbClr val="CFAFE7"/>
    <a:srgbClr val="B68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3792" autoAdjust="0"/>
  </p:normalViewPr>
  <p:slideViewPr>
    <p:cSldViewPr snapToGrid="0" showGuides="1">
      <p:cViewPr>
        <p:scale>
          <a:sx n="75" d="100"/>
          <a:sy n="75" d="100"/>
        </p:scale>
        <p:origin x="1834" y="504"/>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BF641-E87C-4868-AE4A-7668A05F95D8}" type="datetimeFigureOut">
              <a:rPr lang="es-ES" smtClean="0"/>
              <a:t>10/06/2024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4F5AA-3CC3-485B-8229-2F3C9DC47067}" type="slidenum">
              <a:rPr lang="es-ES" smtClean="0"/>
              <a:t>‹#›</a:t>
            </a:fld>
            <a:endParaRPr lang="es-ES"/>
          </a:p>
        </p:txBody>
      </p:sp>
    </p:spTree>
    <p:extLst>
      <p:ext uri="{BB962C8B-B14F-4D97-AF65-F5344CB8AC3E}">
        <p14:creationId xmlns:p14="http://schemas.microsoft.com/office/powerpoint/2010/main" val="116476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8B4F5AA-3CC3-485B-8229-2F3C9DC47067}" type="slidenum">
              <a:rPr lang="es-ES" smtClean="0"/>
              <a:t>1</a:t>
            </a:fld>
            <a:endParaRPr lang="es-ES" dirty="0"/>
          </a:p>
        </p:txBody>
      </p:sp>
    </p:spTree>
    <p:extLst>
      <p:ext uri="{BB962C8B-B14F-4D97-AF65-F5344CB8AC3E}">
        <p14:creationId xmlns:p14="http://schemas.microsoft.com/office/powerpoint/2010/main" val="357128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6"/>
        <p:cNvGrpSpPr/>
        <p:nvPr/>
      </p:nvGrpSpPr>
      <p:grpSpPr>
        <a:xfrm>
          <a:off x="0" y="0"/>
          <a:ext cx="0" cy="0"/>
          <a:chOff x="0" y="0"/>
          <a:chExt cx="0" cy="0"/>
        </a:xfrm>
      </p:grpSpPr>
      <p:sp>
        <p:nvSpPr>
          <p:cNvPr id="6907" name="Google Shape;6907;g62f871bca4_0_3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8" name="Google Shape;6908;g62f871bca4_0_3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963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8"/>
        <p:cNvGrpSpPr/>
        <p:nvPr/>
      </p:nvGrpSpPr>
      <p:grpSpPr>
        <a:xfrm>
          <a:off x="0" y="0"/>
          <a:ext cx="0" cy="0"/>
          <a:chOff x="0" y="0"/>
          <a:chExt cx="0" cy="0"/>
        </a:xfrm>
      </p:grpSpPr>
      <p:sp>
        <p:nvSpPr>
          <p:cNvPr id="7309" name="Google Shape;7309;g62f871bca4_0_3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0" name="Google Shape;7310;g62f871bca4_0_3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385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8"/>
        <p:cNvGrpSpPr/>
        <p:nvPr/>
      </p:nvGrpSpPr>
      <p:grpSpPr>
        <a:xfrm>
          <a:off x="0" y="0"/>
          <a:ext cx="0" cy="0"/>
          <a:chOff x="0" y="0"/>
          <a:chExt cx="0" cy="0"/>
        </a:xfrm>
      </p:grpSpPr>
      <p:sp>
        <p:nvSpPr>
          <p:cNvPr id="7309" name="Google Shape;7309;g62f871bca4_0_3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0" name="Google Shape;7310;g62f871bca4_0_3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17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bit.ly/3A1uf1Q" TargetMode="External"/><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A8FEC2-FECF-91B5-FF3D-1D5D4AE240DD}"/>
              </a:ext>
            </a:extLst>
          </p:cNvPr>
          <p:cNvSpPr>
            <a:spLocks noGrp="1"/>
          </p:cNvSpPr>
          <p:nvPr>
            <p:ph type="ctrTitle" hasCustomPrompt="1"/>
          </p:nvPr>
        </p:nvSpPr>
        <p:spPr>
          <a:xfrm>
            <a:off x="1668780" y="720241"/>
            <a:ext cx="5806440" cy="2848865"/>
          </a:xfrm>
        </p:spPr>
        <p:txBody>
          <a:bodyPr anchor="b">
            <a:noAutofit/>
          </a:bodyPr>
          <a:lstStyle>
            <a:lvl1pPr algn="ctr">
              <a:defRPr sz="9000">
                <a:latin typeface="Staatliches" pitchFamily="2" charset="0"/>
              </a:defRPr>
            </a:lvl1pPr>
          </a:lstStyle>
          <a:p>
            <a:r>
              <a:rPr lang="en-US" dirty="0"/>
              <a:t>Click to edit Master title style</a:t>
            </a:r>
          </a:p>
        </p:txBody>
      </p:sp>
      <p:sp>
        <p:nvSpPr>
          <p:cNvPr id="17" name="Subtitle 2">
            <a:extLst>
              <a:ext uri="{FF2B5EF4-FFF2-40B4-BE49-F238E27FC236}">
                <a16:creationId xmlns:a16="http://schemas.microsoft.com/office/drawing/2014/main" id="{1D569B72-51DC-BE58-9871-32C9EA8303F6}"/>
              </a:ext>
            </a:extLst>
          </p:cNvPr>
          <p:cNvSpPr>
            <a:spLocks noGrp="1"/>
          </p:cNvSpPr>
          <p:nvPr>
            <p:ph type="subTitle" idx="1" hasCustomPrompt="1"/>
          </p:nvPr>
        </p:nvSpPr>
        <p:spPr>
          <a:xfrm>
            <a:off x="3334355" y="3617490"/>
            <a:ext cx="2475290"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543455"/>
            <a:ext cx="7696200" cy="1307154"/>
          </a:xfrm>
        </p:spPr>
        <p:txBody>
          <a:bodyPr>
            <a:normAutofit/>
          </a:bodyPr>
          <a:lstStyle>
            <a:lvl1pPr algn="ctr">
              <a:defRPr sz="4800"/>
            </a:lvl1pPr>
          </a:lstStyle>
          <a:p>
            <a:r>
              <a:rPr lang="en-US" dirty="0"/>
              <a:t>Click to edit Master title style</a:t>
            </a:r>
          </a:p>
        </p:txBody>
      </p:sp>
      <p:sp>
        <p:nvSpPr>
          <p:cNvPr id="2" name="Text Placeholder 3">
            <a:extLst>
              <a:ext uri="{FF2B5EF4-FFF2-40B4-BE49-F238E27FC236}">
                <a16:creationId xmlns:a16="http://schemas.microsoft.com/office/drawing/2014/main" id="{893BF9AB-B16E-A26A-BFF2-D1279E11B80C}"/>
              </a:ext>
            </a:extLst>
          </p:cNvPr>
          <p:cNvSpPr>
            <a:spLocks noGrp="1"/>
          </p:cNvSpPr>
          <p:nvPr>
            <p:ph type="body" sz="half" idx="2"/>
          </p:nvPr>
        </p:nvSpPr>
        <p:spPr>
          <a:xfrm>
            <a:off x="723900" y="2850609"/>
            <a:ext cx="7696200" cy="495705"/>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45" name="Imagen 44" descr="Un dibujo de un animal&#10;&#10;Descripción generada automáticamente con confianza baja">
            <a:extLst>
              <a:ext uri="{FF2B5EF4-FFF2-40B4-BE49-F238E27FC236}">
                <a16:creationId xmlns:a16="http://schemas.microsoft.com/office/drawing/2014/main" id="{4884DA22-FB37-CC61-F72B-C346C0937F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9" t="37162" r="83888" b="19636"/>
          <a:stretch/>
        </p:blipFill>
        <p:spPr>
          <a:xfrm rot="21136873" flipH="1" flipV="1">
            <a:off x="-138113" y="-105914"/>
            <a:ext cx="1724025" cy="2786969"/>
          </a:xfrm>
          <a:prstGeom prst="rect">
            <a:avLst/>
          </a:prstGeom>
        </p:spPr>
      </p:pic>
      <p:pic>
        <p:nvPicPr>
          <p:cNvPr id="46" name="Imagen 45" descr="Icono&#10;&#10;Descripción generada automáticamente">
            <a:extLst>
              <a:ext uri="{FF2B5EF4-FFF2-40B4-BE49-F238E27FC236}">
                <a16:creationId xmlns:a16="http://schemas.microsoft.com/office/drawing/2014/main" id="{070C2179-2569-3F3C-30CC-D4370B0E36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0848" t="24065" r="2121" b="37755"/>
          <a:stretch/>
        </p:blipFill>
        <p:spPr>
          <a:xfrm flipV="1">
            <a:off x="-38900" y="-32369"/>
            <a:ext cx="1009571" cy="802102"/>
          </a:xfrm>
          <a:prstGeom prst="rect">
            <a:avLst/>
          </a:prstGeom>
        </p:spPr>
      </p:pic>
      <p:pic>
        <p:nvPicPr>
          <p:cNvPr id="4" name="Imagen 3" descr="Forma&#10;&#10;Descripción generada automáticamente">
            <a:extLst>
              <a:ext uri="{FF2B5EF4-FFF2-40B4-BE49-F238E27FC236}">
                <a16:creationId xmlns:a16="http://schemas.microsoft.com/office/drawing/2014/main" id="{A0FDA114-D61F-53ED-3494-7437E175946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a:off x="-585017" y="4318687"/>
            <a:ext cx="1097627" cy="544726"/>
          </a:xfrm>
          <a:prstGeom prst="rect">
            <a:avLst/>
          </a:prstGeom>
        </p:spPr>
      </p:pic>
      <p:sp>
        <p:nvSpPr>
          <p:cNvPr id="6" name="Title 1">
            <a:extLst>
              <a:ext uri="{FF2B5EF4-FFF2-40B4-BE49-F238E27FC236}">
                <a16:creationId xmlns:a16="http://schemas.microsoft.com/office/drawing/2014/main" id="{AECC3FA0-1A96-8F10-353E-13501EB5A5BB}"/>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hasCustomPrompt="1"/>
          </p:nvPr>
        </p:nvSpPr>
        <p:spPr>
          <a:xfrm>
            <a:off x="2185456"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hasCustomPrompt="1"/>
          </p:nvPr>
        </p:nvSpPr>
        <p:spPr>
          <a:xfrm>
            <a:off x="879732" y="2548107"/>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hasCustomPrompt="1"/>
          </p:nvPr>
        </p:nvSpPr>
        <p:spPr>
          <a:xfrm>
            <a:off x="2185456"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3" name="Text Placeholder 2">
            <a:extLst>
              <a:ext uri="{FF2B5EF4-FFF2-40B4-BE49-F238E27FC236}">
                <a16:creationId xmlns:a16="http://schemas.microsoft.com/office/drawing/2014/main" id="{FE7B5AEF-C08F-9D9A-49D3-910C9A50612F}"/>
              </a:ext>
            </a:extLst>
          </p:cNvPr>
          <p:cNvSpPr>
            <a:spLocks noGrp="1"/>
          </p:cNvSpPr>
          <p:nvPr>
            <p:ph type="body" idx="21" hasCustomPrompt="1"/>
          </p:nvPr>
        </p:nvSpPr>
        <p:spPr>
          <a:xfrm>
            <a:off x="5955397"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4" name="Text Placeholder 2">
            <a:extLst>
              <a:ext uri="{FF2B5EF4-FFF2-40B4-BE49-F238E27FC236}">
                <a16:creationId xmlns:a16="http://schemas.microsoft.com/office/drawing/2014/main" id="{BE8BE305-AD7E-F4F6-AA38-4181064113AB}"/>
              </a:ext>
            </a:extLst>
          </p:cNvPr>
          <p:cNvSpPr>
            <a:spLocks noGrp="1"/>
          </p:cNvSpPr>
          <p:nvPr>
            <p:ph type="body" idx="22" hasCustomPrompt="1"/>
          </p:nvPr>
        </p:nvSpPr>
        <p:spPr>
          <a:xfrm>
            <a:off x="4643874" y="2548107"/>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5" name="Text Placeholder 2">
            <a:extLst>
              <a:ext uri="{FF2B5EF4-FFF2-40B4-BE49-F238E27FC236}">
                <a16:creationId xmlns:a16="http://schemas.microsoft.com/office/drawing/2014/main" id="{59D2C4A4-11EF-352D-1148-EBCE026093DD}"/>
              </a:ext>
            </a:extLst>
          </p:cNvPr>
          <p:cNvSpPr>
            <a:spLocks noGrp="1"/>
          </p:cNvSpPr>
          <p:nvPr>
            <p:ph type="body" idx="23" hasCustomPrompt="1"/>
          </p:nvPr>
        </p:nvSpPr>
        <p:spPr>
          <a:xfrm>
            <a:off x="5955397"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6" name="Text Placeholder 2">
            <a:extLst>
              <a:ext uri="{FF2B5EF4-FFF2-40B4-BE49-F238E27FC236}">
                <a16:creationId xmlns:a16="http://schemas.microsoft.com/office/drawing/2014/main" id="{6F84C1D4-2515-5DA2-CB33-5461C84DE5E8}"/>
              </a:ext>
            </a:extLst>
          </p:cNvPr>
          <p:cNvSpPr>
            <a:spLocks noGrp="1"/>
          </p:cNvSpPr>
          <p:nvPr>
            <p:ph type="body" idx="24" hasCustomPrompt="1"/>
          </p:nvPr>
        </p:nvSpPr>
        <p:spPr>
          <a:xfrm>
            <a:off x="2185456"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7" name="Text Placeholder 2">
            <a:extLst>
              <a:ext uri="{FF2B5EF4-FFF2-40B4-BE49-F238E27FC236}">
                <a16:creationId xmlns:a16="http://schemas.microsoft.com/office/drawing/2014/main" id="{F17137BC-B422-7845-F0F2-7CCD734F646D}"/>
              </a:ext>
            </a:extLst>
          </p:cNvPr>
          <p:cNvSpPr>
            <a:spLocks noGrp="1"/>
          </p:cNvSpPr>
          <p:nvPr>
            <p:ph type="body" idx="25" hasCustomPrompt="1"/>
          </p:nvPr>
        </p:nvSpPr>
        <p:spPr>
          <a:xfrm>
            <a:off x="879732" y="3750498"/>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8" name="Text Placeholder 2">
            <a:extLst>
              <a:ext uri="{FF2B5EF4-FFF2-40B4-BE49-F238E27FC236}">
                <a16:creationId xmlns:a16="http://schemas.microsoft.com/office/drawing/2014/main" id="{600947E3-9F4B-64B2-9013-1D106AEA0086}"/>
              </a:ext>
            </a:extLst>
          </p:cNvPr>
          <p:cNvSpPr>
            <a:spLocks noGrp="1"/>
          </p:cNvSpPr>
          <p:nvPr>
            <p:ph type="body" idx="26" hasCustomPrompt="1"/>
          </p:nvPr>
        </p:nvSpPr>
        <p:spPr>
          <a:xfrm>
            <a:off x="2185456"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9" name="Text Placeholder 2">
            <a:extLst>
              <a:ext uri="{FF2B5EF4-FFF2-40B4-BE49-F238E27FC236}">
                <a16:creationId xmlns:a16="http://schemas.microsoft.com/office/drawing/2014/main" id="{4DF544F3-CE43-61D9-C801-6E5C95CC7000}"/>
              </a:ext>
            </a:extLst>
          </p:cNvPr>
          <p:cNvSpPr>
            <a:spLocks noGrp="1"/>
          </p:cNvSpPr>
          <p:nvPr>
            <p:ph type="body" idx="27" hasCustomPrompt="1"/>
          </p:nvPr>
        </p:nvSpPr>
        <p:spPr>
          <a:xfrm>
            <a:off x="5955397"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0" name="Text Placeholder 2">
            <a:extLst>
              <a:ext uri="{FF2B5EF4-FFF2-40B4-BE49-F238E27FC236}">
                <a16:creationId xmlns:a16="http://schemas.microsoft.com/office/drawing/2014/main" id="{0F1D6513-B55D-B47F-93D1-0BE186DA35BD}"/>
              </a:ext>
            </a:extLst>
          </p:cNvPr>
          <p:cNvSpPr>
            <a:spLocks noGrp="1"/>
          </p:cNvSpPr>
          <p:nvPr>
            <p:ph type="body" idx="28" hasCustomPrompt="1"/>
          </p:nvPr>
        </p:nvSpPr>
        <p:spPr>
          <a:xfrm>
            <a:off x="4643874" y="3750498"/>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1" name="Text Placeholder 2">
            <a:extLst>
              <a:ext uri="{FF2B5EF4-FFF2-40B4-BE49-F238E27FC236}">
                <a16:creationId xmlns:a16="http://schemas.microsoft.com/office/drawing/2014/main" id="{E5B9A0DA-7F92-F155-EF5F-FA6BFFCEB8E4}"/>
              </a:ext>
            </a:extLst>
          </p:cNvPr>
          <p:cNvSpPr>
            <a:spLocks noGrp="1"/>
          </p:cNvSpPr>
          <p:nvPr>
            <p:ph type="body" idx="29" hasCustomPrompt="1"/>
          </p:nvPr>
        </p:nvSpPr>
        <p:spPr>
          <a:xfrm>
            <a:off x="5955397"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43" name="Imagen 42" descr="Forma&#10;&#10;Descripción generada automáticamente">
            <a:extLst>
              <a:ext uri="{FF2B5EF4-FFF2-40B4-BE49-F238E27FC236}">
                <a16:creationId xmlns:a16="http://schemas.microsoft.com/office/drawing/2014/main" id="{858ADF4B-6A25-92E3-75CC-B385023F4F9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flipV="1">
            <a:off x="7422300" y="252920"/>
            <a:ext cx="2286955" cy="1134961"/>
          </a:xfrm>
          <a:prstGeom prst="rect">
            <a:avLst/>
          </a:prstGeom>
        </p:spPr>
      </p:pic>
      <p:pic>
        <p:nvPicPr>
          <p:cNvPr id="44" name="Imagen 43" descr="Patrón de fondo&#10;&#10;Descripción generada automáticamente con confianza baja">
            <a:extLst>
              <a:ext uri="{FF2B5EF4-FFF2-40B4-BE49-F238E27FC236}">
                <a16:creationId xmlns:a16="http://schemas.microsoft.com/office/drawing/2014/main" id="{D1F444CB-35F5-219C-08E9-25DEC4C2333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75001" t="37086" r="2754" b="19907"/>
          <a:stretch/>
        </p:blipFill>
        <p:spPr>
          <a:xfrm flipH="1">
            <a:off x="8197664" y="4107437"/>
            <a:ext cx="946335" cy="1029134"/>
          </a:xfrm>
          <a:prstGeom prst="rect">
            <a:avLst/>
          </a:prstGeom>
        </p:spPr>
      </p:pic>
    </p:spTree>
    <p:extLst>
      <p:ext uri="{BB962C8B-B14F-4D97-AF65-F5344CB8AC3E}">
        <p14:creationId xmlns:p14="http://schemas.microsoft.com/office/powerpoint/2010/main" val="18413716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14:presetBounceEnd="5091">
                                      <p:stCondLst>
                                        <p:cond delay="100"/>
                                      </p:stCondLst>
                                      <p:childTnLst>
                                        <p:animMotion origin="layout" path="M -3.88889E-6 3.20988E-6 L 0.01667 0.01697 " pathEditMode="relative" rAng="0" ptsTypes="AA" p14:bounceEnd="5091">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stCondLst>
                                        <p:cond delay="0"/>
                                      </p:stCondLst>
                                      <p:childTnLst>
                                        <p:animRot by="3000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stCondLst>
                                        <p:cond delay="0"/>
                                      </p:stCondLst>
                                      <p:childTnLst>
                                        <p:animRot by="3000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stCondLst>
                                        <p:cond delay="100"/>
                                      </p:stCondLst>
                                      <p:childTnLst>
                                        <p:animMotion origin="layout" path="M -3.88889E-6 3.20988E-6 L 0.01667 0.01697 " pathEditMode="relative" rAng="0" ptsTypes="AA">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stCondLst>
                                        <p:cond delay="0"/>
                                      </p:stCondLst>
                                      <p:childTnLst>
                                        <p:animRot by="3000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4" name="Imagen 13" descr="Imagen que contiene electrónica, cd, computadora&#10;&#10;Descripción generada automáticamente">
            <a:extLst>
              <a:ext uri="{FF2B5EF4-FFF2-40B4-BE49-F238E27FC236}">
                <a16:creationId xmlns:a16="http://schemas.microsoft.com/office/drawing/2014/main" id="{5C0E7E33-D097-8579-4183-D798A56D40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02" t="-2" r="13066" b="892"/>
          <a:stretch/>
        </p:blipFill>
        <p:spPr>
          <a:xfrm>
            <a:off x="-301752" y="2958352"/>
            <a:ext cx="1843432" cy="2272015"/>
          </a:xfrm>
          <a:prstGeom prst="rect">
            <a:avLst/>
          </a:prstGeom>
        </p:spPr>
      </p:pic>
      <p:sp>
        <p:nvSpPr>
          <p:cNvPr id="4" name="Title 1">
            <a:extLst>
              <a:ext uri="{FF2B5EF4-FFF2-40B4-BE49-F238E27FC236}">
                <a16:creationId xmlns:a16="http://schemas.microsoft.com/office/drawing/2014/main" id="{172B4E11-06EA-77CD-34E3-CFE3BA3B32AD}"/>
              </a:ext>
            </a:extLst>
          </p:cNvPr>
          <p:cNvSpPr>
            <a:spLocks noGrp="1"/>
          </p:cNvSpPr>
          <p:nvPr>
            <p:ph type="ctrTitle" hasCustomPrompt="1"/>
          </p:nvPr>
        </p:nvSpPr>
        <p:spPr>
          <a:xfrm>
            <a:off x="1800447" y="552890"/>
            <a:ext cx="5543106" cy="1295503"/>
          </a:xfrm>
        </p:spPr>
        <p:txBody>
          <a:bodyPr anchor="b">
            <a:noAutofit/>
          </a:bodyPr>
          <a:lstStyle>
            <a:lvl1pPr algn="ctr">
              <a:defRPr sz="10000" b="1">
                <a:latin typeface="Staatliches" pitchFamily="2" charset="0"/>
              </a:defRPr>
            </a:lvl1pPr>
          </a:lstStyle>
          <a:p>
            <a:r>
              <a:rPr lang="en-US" dirty="0"/>
              <a:t>Click to edit Master title style</a:t>
            </a:r>
          </a:p>
        </p:txBody>
      </p:sp>
      <p:sp>
        <p:nvSpPr>
          <p:cNvPr id="5" name="Subtitle 2">
            <a:extLst>
              <a:ext uri="{FF2B5EF4-FFF2-40B4-BE49-F238E27FC236}">
                <a16:creationId xmlns:a16="http://schemas.microsoft.com/office/drawing/2014/main" id="{11180380-BE79-06E5-87AC-962F0BC2451A}"/>
              </a:ext>
            </a:extLst>
          </p:cNvPr>
          <p:cNvSpPr>
            <a:spLocks noGrp="1"/>
          </p:cNvSpPr>
          <p:nvPr>
            <p:ph type="subTitle" idx="1" hasCustomPrompt="1"/>
          </p:nvPr>
        </p:nvSpPr>
        <p:spPr>
          <a:xfrm>
            <a:off x="1800447" y="1685366"/>
            <a:ext cx="5543106" cy="1446715"/>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Google Shape;135;p24">
            <a:extLst>
              <a:ext uri="{FF2B5EF4-FFF2-40B4-BE49-F238E27FC236}">
                <a16:creationId xmlns:a16="http://schemas.microsoft.com/office/drawing/2014/main" id="{9ECFC722-BD89-5E83-4494-CCF7E9D9CB6C}"/>
              </a:ext>
            </a:extLst>
          </p:cNvPr>
          <p:cNvSpPr txBox="1"/>
          <p:nvPr userDrawn="1"/>
        </p:nvSpPr>
        <p:spPr>
          <a:xfrm>
            <a:off x="2161076" y="4023313"/>
            <a:ext cx="4817948" cy="2622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b="1" dirty="0">
                <a:latin typeface="Manrope Medium" pitchFamily="2" charset="0"/>
                <a:ea typeface="Anaheim"/>
                <a:cs typeface="Anaheim"/>
                <a:sym typeface="Anaheim"/>
              </a:rPr>
              <a:t>CREDITS</a:t>
            </a:r>
            <a:r>
              <a:rPr lang="en" sz="1200" dirty="0">
                <a:latin typeface="Manrope Medium" pitchFamily="2" charset="0"/>
                <a:ea typeface="Anaheim"/>
                <a:cs typeface="Anaheim"/>
                <a:sym typeface="Anaheim"/>
              </a:rPr>
              <a:t>: This presentation template was created by </a:t>
            </a:r>
            <a:r>
              <a:rPr lang="en" sz="1200" b="1" dirty="0">
                <a:uFill>
                  <a:noFill/>
                </a:uFill>
                <a:latin typeface="Manrope Medium" pitchFamily="2" charset="0"/>
                <a:ea typeface="Anaheim"/>
                <a:cs typeface="Anaheim"/>
                <a:sym typeface="Anaheim"/>
                <a:hlinkClick r:id="rId3">
                  <a:extLst>
                    <a:ext uri="{A12FA001-AC4F-418D-AE19-62706E023703}">
                      <ahyp:hlinkClr xmlns:ahyp="http://schemas.microsoft.com/office/drawing/2018/hyperlinkcolor" val="tx"/>
                    </a:ext>
                  </a:extLst>
                </a:hlinkClick>
              </a:rPr>
              <a:t>Slidesgo</a:t>
            </a:r>
            <a:r>
              <a:rPr lang="en" sz="1200" dirty="0">
                <a:latin typeface="Manrope Medium" pitchFamily="2" charset="0"/>
                <a:ea typeface="Anaheim"/>
                <a:cs typeface="Anaheim"/>
                <a:sym typeface="Anaheim"/>
              </a:rPr>
              <a:t>, including icons by </a:t>
            </a:r>
            <a:r>
              <a:rPr lang="en" sz="1200" b="1" dirty="0">
                <a:uFill>
                  <a:noFill/>
                </a:uFill>
                <a:latin typeface="Manrope Medium" pitchFamily="2" charset="0"/>
                <a:ea typeface="Anaheim"/>
                <a:cs typeface="Anaheim"/>
                <a:sym typeface="Anaheim"/>
                <a:hlinkClick r:id="rId4">
                  <a:extLst>
                    <a:ext uri="{A12FA001-AC4F-418D-AE19-62706E023703}">
                      <ahyp:hlinkClr xmlns:ahyp="http://schemas.microsoft.com/office/drawing/2018/hyperlinkcolor" val="tx"/>
                    </a:ext>
                  </a:extLst>
                </a:hlinkClick>
              </a:rPr>
              <a:t>Flaticon</a:t>
            </a:r>
            <a:r>
              <a:rPr lang="en" sz="1200" dirty="0">
                <a:latin typeface="Manrope Medium" pitchFamily="2" charset="0"/>
                <a:ea typeface="Anaheim"/>
                <a:cs typeface="Anaheim"/>
                <a:sym typeface="Anaheim"/>
              </a:rPr>
              <a:t>, infographics &amp; images by </a:t>
            </a:r>
            <a:r>
              <a:rPr lang="en" sz="1200" b="1" dirty="0">
                <a:uFill>
                  <a:noFill/>
                </a:uFill>
                <a:latin typeface="Manrope Medium" pitchFamily="2" charset="0"/>
                <a:ea typeface="Anaheim"/>
                <a:cs typeface="Anaheim"/>
                <a:sym typeface="Anaheim"/>
                <a:hlinkClick r:id="rId5">
                  <a:extLst>
                    <a:ext uri="{A12FA001-AC4F-418D-AE19-62706E023703}">
                      <ahyp:hlinkClr xmlns:ahyp="http://schemas.microsoft.com/office/drawing/2018/hyperlinkcolor" val="tx"/>
                    </a:ext>
                  </a:extLst>
                </a:hlinkClick>
              </a:rPr>
              <a:t>Freepik</a:t>
            </a:r>
            <a:endParaRPr sz="1200" b="1" dirty="0">
              <a:latin typeface="Manrope Medium" pitchFamily="2" charset="0"/>
              <a:ea typeface="Anaheim"/>
              <a:cs typeface="Anaheim"/>
              <a:sym typeface="Anaheim"/>
            </a:endParaRPr>
          </a:p>
        </p:txBody>
      </p:sp>
      <p:pic>
        <p:nvPicPr>
          <p:cNvPr id="12" name="Imagen 11" descr="Un dibujo de un animal&#10;&#10;Descripción generada automáticamente con confianza baja">
            <a:extLst>
              <a:ext uri="{FF2B5EF4-FFF2-40B4-BE49-F238E27FC236}">
                <a16:creationId xmlns:a16="http://schemas.microsoft.com/office/drawing/2014/main" id="{542B01F3-0EA0-206A-CAB2-A2D92090C2B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13" name="Imagen 12" descr="Dibujo de una persona&#10;&#10;Descripción generada automáticamente con confianza media">
            <a:extLst>
              <a:ext uri="{FF2B5EF4-FFF2-40B4-BE49-F238E27FC236}">
                <a16:creationId xmlns:a16="http://schemas.microsoft.com/office/drawing/2014/main" id="{F07EDE4A-D8BD-B3B5-38DF-0A7FFFA732B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20" name="Imagen 19" descr="Icono&#10;&#10;Descripción generada automáticamente">
            <a:extLst>
              <a:ext uri="{FF2B5EF4-FFF2-40B4-BE49-F238E27FC236}">
                <a16:creationId xmlns:a16="http://schemas.microsoft.com/office/drawing/2014/main" id="{E52E6F81-B33F-D487-1ED4-E4F1E3C0235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spTree>
    <p:extLst>
      <p:ext uri="{BB962C8B-B14F-4D97-AF65-F5344CB8AC3E}">
        <p14:creationId xmlns:p14="http://schemas.microsoft.com/office/powerpoint/2010/main" val="32850192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4"/>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9750" fill="hold"/>
                                            <p:tgtEl>
                                              <p:spTgt spid="20"/>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stCondLst>
                                        <p:cond delay="0"/>
                                      </p:stCondLst>
                                      <p:childTnLst>
                                        <p:animRot by="300000">
                                          <p:cBhvr>
                                            <p:cTn id="8" dur="3500" fill="hold"/>
                                            <p:tgtEl>
                                              <p:spTgt spid="14"/>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3.33333E-6 -4.81481E-6 L 0.0073 -0.01759 " pathEditMode="relative" rAng="0" ptsTypes="AA">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stCondLst>
                                        <p:cond delay="0"/>
                                      </p:stCondLst>
                                      <p:childTnLst>
                                        <p:animRot by="300000">
                                          <p:cBhvr>
                                            <p:cTn id="16" dur="9750" fill="hold"/>
                                            <p:tgtEl>
                                              <p:spTgt spid="20"/>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8.33333E-7 0.00123 L 0.00851 -0.03241 " pathEditMode="relative" rAng="0" ptsTypes="AA">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stCondLst>
                                        <p:cond delay="0"/>
                                      </p:stCondLst>
                                      <p:childTnLst>
                                        <p:animRot by="3000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001A8A-891E-D2AE-FE4D-AB857A222EB5}"/>
              </a:ext>
            </a:extLst>
          </p:cNvPr>
          <p:cNvSpPr>
            <a:spLocks noGrp="1"/>
          </p:cNvSpPr>
          <p:nvPr>
            <p:ph type="ctrTitle" hasCustomPrompt="1"/>
          </p:nvPr>
        </p:nvSpPr>
        <p:spPr>
          <a:xfrm>
            <a:off x="2776078" y="1741336"/>
            <a:ext cx="3591845" cy="2325085"/>
          </a:xfrm>
        </p:spPr>
        <p:txBody>
          <a:bodyPr anchor="b">
            <a:noAutofit/>
          </a:bodyPr>
          <a:lstStyle>
            <a:lvl1pPr algn="ctr">
              <a:lnSpc>
                <a:spcPct val="80000"/>
              </a:lnSpc>
              <a:defRPr sz="9000">
                <a:latin typeface="Staatliches" pitchFamily="2" charset="0"/>
              </a:defRPr>
            </a:lvl1pPr>
          </a:lstStyle>
          <a:p>
            <a:r>
              <a:rPr lang="en-US" dirty="0"/>
              <a:t>Click to edit Master title style</a:t>
            </a:r>
          </a:p>
        </p:txBody>
      </p:sp>
      <p:sp>
        <p:nvSpPr>
          <p:cNvPr id="11" name="Subtitle 2">
            <a:extLst>
              <a:ext uri="{FF2B5EF4-FFF2-40B4-BE49-F238E27FC236}">
                <a16:creationId xmlns:a16="http://schemas.microsoft.com/office/drawing/2014/main" id="{87D85608-CD86-DB54-886E-5B0C1DCC94D2}"/>
              </a:ext>
            </a:extLst>
          </p:cNvPr>
          <p:cNvSpPr>
            <a:spLocks noGrp="1"/>
          </p:cNvSpPr>
          <p:nvPr>
            <p:ph type="subTitle" idx="1" hasCustomPrompt="1"/>
          </p:nvPr>
        </p:nvSpPr>
        <p:spPr>
          <a:xfrm>
            <a:off x="3335468" y="3942677"/>
            <a:ext cx="2473065"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3016973" y="916611"/>
            <a:ext cx="3110054" cy="615714"/>
          </a:xfrm>
        </p:spPr>
        <p:txBody>
          <a:bodyPr anchor="ctr">
            <a:noAutofit/>
          </a:bodyPr>
          <a:lstStyle>
            <a:lvl1pPr marL="0" indent="0" algn="ctr">
              <a:buNone/>
              <a:defRPr sz="50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68819" y="2169042"/>
            <a:ext cx="6606362" cy="2422008"/>
          </a:xfrm>
        </p:spPr>
        <p:txBody>
          <a:bodyPr>
            <a:no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2516372" y="552452"/>
            <a:ext cx="411125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21" name="Imagen 20" descr="Icono&#10;&#10;Descripción generada automáticamente">
            <a:extLst>
              <a:ext uri="{FF2B5EF4-FFF2-40B4-BE49-F238E27FC236}">
                <a16:creationId xmlns:a16="http://schemas.microsoft.com/office/drawing/2014/main" id="{3C7939A1-0E92-74B6-5DFE-69AB56B171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645" t="24064" r="2121" b="27803"/>
          <a:stretch/>
        </p:blipFill>
        <p:spPr>
          <a:xfrm flipH="1" flipV="1">
            <a:off x="7475359" y="-228601"/>
            <a:ext cx="1851519" cy="1657995"/>
          </a:xfrm>
          <a:prstGeom prst="rect">
            <a:avLst/>
          </a:prstGeom>
        </p:spPr>
      </p:pic>
      <p:pic>
        <p:nvPicPr>
          <p:cNvPr id="2" name="Imagen 1" descr="Forma&#10;&#10;Descripción generada automáticamente">
            <a:extLst>
              <a:ext uri="{FF2B5EF4-FFF2-40B4-BE49-F238E27FC236}">
                <a16:creationId xmlns:a16="http://schemas.microsoft.com/office/drawing/2014/main" id="{48A88EED-AAAA-00FF-48A0-D45831195A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37" t="11190" r="6996" b="12346"/>
          <a:stretch/>
        </p:blipFill>
        <p:spPr>
          <a:xfrm flipH="1">
            <a:off x="-913013" y="679493"/>
            <a:ext cx="2286955" cy="1134961"/>
          </a:xfrm>
          <a:prstGeom prst="rect">
            <a:avLst/>
          </a:prstGeom>
        </p:spPr>
      </p:pic>
      <p:pic>
        <p:nvPicPr>
          <p:cNvPr id="5" name="Imagen 4" descr="Patrón de fondo&#10;&#10;Descripción generada automáticamente con confianza baja">
            <a:extLst>
              <a:ext uri="{FF2B5EF4-FFF2-40B4-BE49-F238E27FC236}">
                <a16:creationId xmlns:a16="http://schemas.microsoft.com/office/drawing/2014/main" id="{A5FB7142-D816-1946-DC3C-197B447D1A3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9407" t="37085" r="2754" b="15750"/>
          <a:stretch/>
        </p:blipFill>
        <p:spPr>
          <a:xfrm flipH="1" flipV="1">
            <a:off x="8416774" y="-91441"/>
            <a:ext cx="910105" cy="867295"/>
          </a:xfrm>
          <a:prstGeom prst="rect">
            <a:avLst/>
          </a:prstGeom>
        </p:spPr>
      </p:pic>
      <p:pic>
        <p:nvPicPr>
          <p:cNvPr id="7" name="Imagen 6" descr="Icono&#10;&#10;Descripción generada automáticamente">
            <a:extLst>
              <a:ext uri="{FF2B5EF4-FFF2-40B4-BE49-F238E27FC236}">
                <a16:creationId xmlns:a16="http://schemas.microsoft.com/office/drawing/2014/main" id="{AE5A8C9C-274D-AFF7-7E9F-EC21A56F25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31" t="26660" r="-1628" b="28084"/>
          <a:stretch/>
        </p:blipFill>
        <p:spPr>
          <a:xfrm>
            <a:off x="-265176" y="4334468"/>
            <a:ext cx="2031631" cy="950763"/>
          </a:xfrm>
          <a:prstGeom prst="rect">
            <a:avLst/>
          </a:prstGeom>
        </p:spPr>
      </p:pic>
      <p:sp>
        <p:nvSpPr>
          <p:cNvPr id="16" name="Title 1">
            <a:extLst>
              <a:ext uri="{FF2B5EF4-FFF2-40B4-BE49-F238E27FC236}">
                <a16:creationId xmlns:a16="http://schemas.microsoft.com/office/drawing/2014/main" id="{5BD6EBA5-A69D-AA95-B0EF-CB2A280E091E}"/>
              </a:ext>
            </a:extLst>
          </p:cNvPr>
          <p:cNvSpPr>
            <a:spLocks noGrp="1"/>
          </p:cNvSpPr>
          <p:nvPr userDrawn="1">
            <p:ph type="ctrTitle" hasCustomPrompt="1"/>
          </p:nvPr>
        </p:nvSpPr>
        <p:spPr>
          <a:xfrm>
            <a:off x="2736273" y="552452"/>
            <a:ext cx="3671454"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7" name="Text Placeholder 2">
            <a:extLst>
              <a:ext uri="{FF2B5EF4-FFF2-40B4-BE49-F238E27FC236}">
                <a16:creationId xmlns:a16="http://schemas.microsoft.com/office/drawing/2014/main" id="{8FDD306B-4B15-65F7-AA39-8D3BC6EA0A8E}"/>
              </a:ext>
            </a:extLst>
          </p:cNvPr>
          <p:cNvSpPr>
            <a:spLocks noGrp="1"/>
          </p:cNvSpPr>
          <p:nvPr userDrawn="1">
            <p:ph type="body" idx="24" hasCustomPrompt="1"/>
          </p:nvPr>
        </p:nvSpPr>
        <p:spPr>
          <a:xfrm>
            <a:off x="1547842"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E2643C61-59B4-A58F-A228-D9F7D6EB82E9}"/>
              </a:ext>
            </a:extLst>
          </p:cNvPr>
          <p:cNvSpPr>
            <a:spLocks noGrp="1"/>
          </p:cNvSpPr>
          <p:nvPr userDrawn="1">
            <p:ph type="body" idx="26" hasCustomPrompt="1"/>
          </p:nvPr>
        </p:nvSpPr>
        <p:spPr>
          <a:xfrm>
            <a:off x="1547842"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593377C4-7D1C-7B6A-FAC4-B70137765F5B}"/>
              </a:ext>
            </a:extLst>
          </p:cNvPr>
          <p:cNvSpPr>
            <a:spLocks noGrp="1"/>
          </p:cNvSpPr>
          <p:nvPr userDrawn="1">
            <p:ph type="body" idx="27" hasCustomPrompt="1"/>
          </p:nvPr>
        </p:nvSpPr>
        <p:spPr>
          <a:xfrm>
            <a:off x="4887825"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8E4FCE2E-88A9-25FA-BAD7-80A6B75AD5DF}"/>
              </a:ext>
            </a:extLst>
          </p:cNvPr>
          <p:cNvSpPr>
            <a:spLocks noGrp="1"/>
          </p:cNvSpPr>
          <p:nvPr userDrawn="1">
            <p:ph type="body" idx="29" hasCustomPrompt="1"/>
          </p:nvPr>
        </p:nvSpPr>
        <p:spPr>
          <a:xfrm>
            <a:off x="4887825"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14:presetBounceEnd="3500">
                                      <p:stCondLst>
                                        <p:cond delay="0"/>
                                      </p:stCondLst>
                                      <p:childTnLst>
                                        <p:animRot by="300000" p14:bounceEnd="35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1"/>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0.01545 0.01203 L 1.94444E-6 3.45679E-6 " pathEditMode="relative" rAng="0" ptsTypes="AA" p14:bounceEnd="5091">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stCondLst>
                                        <p:cond delay="0"/>
                                      </p:stCondLst>
                                      <p:childTnLst>
                                        <p:animRot by="3000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21"/>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0.01545 0.01203 L 1.94444E-6 3.45679E-6 " pathEditMode="relative" rAng="0" ptsTypes="AA">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stCondLst>
                                        <p:cond delay="0"/>
                                      </p:stCondLst>
                                      <p:childTnLst>
                                        <p:animRot by="3000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959601-4BE1-E5E5-A7F9-E129DDA7AEF8}"/>
              </a:ext>
            </a:extLst>
          </p:cNvPr>
          <p:cNvSpPr>
            <a:spLocks noGrp="1"/>
          </p:cNvSpPr>
          <p:nvPr>
            <p:ph type="ctrTitle" hasCustomPrompt="1"/>
          </p:nvPr>
        </p:nvSpPr>
        <p:spPr>
          <a:xfrm>
            <a:off x="2721685" y="552451"/>
            <a:ext cx="3700630"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2086672"/>
            <a:ext cx="4224183" cy="2270177"/>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096EF09D-EFA4-B663-E5F4-CF64F187C1A2}"/>
              </a:ext>
            </a:extLst>
          </p:cNvPr>
          <p:cNvSpPr>
            <a:spLocks noGrp="1"/>
          </p:cNvSpPr>
          <p:nvPr>
            <p:ph type="ctrTitle" hasCustomPrompt="1"/>
          </p:nvPr>
        </p:nvSpPr>
        <p:spPr>
          <a:xfrm>
            <a:off x="723899" y="552451"/>
            <a:ext cx="4224183" cy="1158014"/>
          </a:xfrm>
        </p:spPr>
        <p:txBody>
          <a:bodyPr anchor="t">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2">
            <a:extLst>
              <a:ext uri="{FF2B5EF4-FFF2-40B4-BE49-F238E27FC236}">
                <a16:creationId xmlns:a16="http://schemas.microsoft.com/office/drawing/2014/main" id="{E9E8F6C4-D890-F98C-8754-CB0360F01D6D}"/>
              </a:ext>
            </a:extLst>
          </p:cNvPr>
          <p:cNvSpPr>
            <a:spLocks noGrp="1"/>
          </p:cNvSpPr>
          <p:nvPr>
            <p:ph type="pic" sz="quarter" idx="10"/>
          </p:nvPr>
        </p:nvSpPr>
        <p:spPr>
          <a:xfrm>
            <a:off x="5517376" y="2072069"/>
            <a:ext cx="1768556" cy="1753044"/>
          </a:xfrm>
          <a:prstGeom prst="ellipse">
            <a:avLst/>
          </a:prstGeom>
        </p:spPr>
        <p:txBody>
          <a:bodyPr/>
          <a:lstStyle/>
          <a:p>
            <a:endParaRPr lang="es-ES" dirty="0"/>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175104E1-FF75-F03A-4E72-E4AD26F7E2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37" t="11190" r="6761" b="12346"/>
          <a:stretch/>
        </p:blipFill>
        <p:spPr>
          <a:xfrm rot="10800000" flipH="1" flipV="1">
            <a:off x="7454375" y="423185"/>
            <a:ext cx="2293129" cy="1134961"/>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F6B481E3-3B9D-3FF3-6616-2306490D9B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91" t="15216" r="41135" b="20031"/>
          <a:stretch/>
        </p:blipFill>
        <p:spPr>
          <a:xfrm rot="10800000" flipH="1" flipV="1">
            <a:off x="4315968" y="2124636"/>
            <a:ext cx="5065776" cy="3188028"/>
          </a:xfrm>
          <a:prstGeom prst="rect">
            <a:avLst/>
          </a:prstGeom>
        </p:spPr>
      </p:pic>
      <p:sp>
        <p:nvSpPr>
          <p:cNvPr id="6" name="Text Placeholder 3">
            <a:extLst>
              <a:ext uri="{FF2B5EF4-FFF2-40B4-BE49-F238E27FC236}">
                <a16:creationId xmlns:a16="http://schemas.microsoft.com/office/drawing/2014/main" id="{A9051F0E-F8D2-B290-5ECB-737621E7077B}"/>
              </a:ext>
            </a:extLst>
          </p:cNvPr>
          <p:cNvSpPr>
            <a:spLocks noGrp="1"/>
          </p:cNvSpPr>
          <p:nvPr>
            <p:ph type="body" sz="half" idx="2" hasCustomPrompt="1"/>
          </p:nvPr>
        </p:nvSpPr>
        <p:spPr>
          <a:xfrm>
            <a:off x="723901" y="3556751"/>
            <a:ext cx="2919632" cy="845128"/>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itle 1">
            <a:extLst>
              <a:ext uri="{FF2B5EF4-FFF2-40B4-BE49-F238E27FC236}">
                <a16:creationId xmlns:a16="http://schemas.microsoft.com/office/drawing/2014/main" id="{47BEFE41-2B4A-7DEB-7A96-96946891311F}"/>
              </a:ext>
            </a:extLst>
          </p:cNvPr>
          <p:cNvSpPr>
            <a:spLocks noGrp="1"/>
          </p:cNvSpPr>
          <p:nvPr>
            <p:ph type="ctrTitle" hasCustomPrompt="1"/>
          </p:nvPr>
        </p:nvSpPr>
        <p:spPr>
          <a:xfrm>
            <a:off x="723899" y="800978"/>
            <a:ext cx="3429887" cy="2734785"/>
          </a:xfrm>
        </p:spPr>
        <p:txBody>
          <a:bodyPr anchor="b">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9">
            <a:extLst>
              <a:ext uri="{FF2B5EF4-FFF2-40B4-BE49-F238E27FC236}">
                <a16:creationId xmlns:a16="http://schemas.microsoft.com/office/drawing/2014/main" id="{3AF2FBCA-206D-E060-CA0A-D0D1F42A738B}"/>
              </a:ext>
            </a:extLst>
          </p:cNvPr>
          <p:cNvSpPr>
            <a:spLocks noGrp="1"/>
          </p:cNvSpPr>
          <p:nvPr>
            <p:ph type="pic" sz="quarter" idx="10"/>
          </p:nvPr>
        </p:nvSpPr>
        <p:spPr>
          <a:xfrm rot="185466">
            <a:off x="5181490" y="680791"/>
            <a:ext cx="3001482" cy="3759733"/>
          </a:xfrm>
          <a:prstGeom prst="roundRect">
            <a:avLst>
              <a:gd name="adj" fmla="val 9934"/>
            </a:avLst>
          </a:prstGeom>
        </p:spPr>
      </p: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1.66667E-6 0.00123 L 0.01337 0.03056 " pathEditMode="relative" rAng="0" ptsTypes="AA" p14:bounceEnd="5091">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1.66667E-6 0.00123 L 0.01337 0.03056 " pathEditMode="relative" rAng="0" ptsTypes="AA">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3844151"/>
            <a:ext cx="7696199" cy="746899"/>
          </a:xfrm>
        </p:spPr>
        <p:txBody>
          <a:bodyPr anchor="b">
            <a:noAutofit/>
          </a:bodyPr>
          <a:lstStyle>
            <a:lvl1pPr>
              <a:defRPr sz="35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78" r:id="rId13"/>
  </p:sldLayoutIdLst>
  <p:txStyles>
    <p:title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storyset.com/bro?utm_source=slidesgo_template&amp;utm_medium=referral-link&amp;utm_campaign=slidesgo_final_slides&amp;utm_term=bro&amp;utm_content=storyset" TargetMode="External"/><Relationship Id="rId7" Type="http://schemas.openxmlformats.org/officeDocument/2006/relationships/hyperlink" Target="https://storyset.com/cuate?utm_source=slidesgo_template&amp;utm_medium=referral-link&amp;utm_campaign=slidesgo_final_slides&amp;utm_term=cuate&amp;utm_content=storyset" TargetMode="External"/><Relationship Id="rId2" Type="http://schemas.openxmlformats.org/officeDocument/2006/relationships/hyperlink" Target="https://storyset.com/amico?utm_source=slidesgo_template&amp;utm_medium=referral-link&amp;utm_campaign=slidesgo_final_slides&amp;utm_term=amico&amp;utm_content=storyset"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rma&#10;&#10;Descripción generada automáticamente">
            <a:extLst>
              <a:ext uri="{FF2B5EF4-FFF2-40B4-BE49-F238E27FC236}">
                <a16:creationId xmlns:a16="http://schemas.microsoft.com/office/drawing/2014/main" id="{0616DF4A-2FFF-2C13-7E9C-4F919C3197DA}"/>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94891" y="3405721"/>
            <a:ext cx="2286955" cy="1134961"/>
          </a:xfrm>
          <a:prstGeom prst="rect">
            <a:avLst/>
          </a:prstGeom>
        </p:spPr>
      </p:pic>
      <p:pic>
        <p:nvPicPr>
          <p:cNvPr id="5" name="Imagen 4" descr="Imagen que contiene electrónica, cd, computadora&#10;&#10;Descripción generada automáticamente">
            <a:extLst>
              <a:ext uri="{FF2B5EF4-FFF2-40B4-BE49-F238E27FC236}">
                <a16:creationId xmlns:a16="http://schemas.microsoft.com/office/drawing/2014/main" id="{B33848EC-A231-1995-0AA4-F7B721A2404F}"/>
              </a:ext>
            </a:extLst>
          </p:cNvPr>
          <p:cNvPicPr>
            <a:picLocks noChangeAspect="1"/>
          </p:cNvPicPr>
          <p:nvPr/>
        </p:nvPicPr>
        <p:blipFill rotWithShape="1">
          <a:blip r:embed="rId4">
            <a:extLst>
              <a:ext uri="{28A0092B-C50C-407E-A947-70E740481C1C}">
                <a14:useLocalDpi xmlns:a14="http://schemas.microsoft.com/office/drawing/2010/main" val="0"/>
              </a:ext>
            </a:extLst>
          </a:blip>
          <a:srcRect l="41564" t="-1" r="13066" b="2056"/>
          <a:stretch/>
        </p:blipFill>
        <p:spPr>
          <a:xfrm>
            <a:off x="-403665" y="2125543"/>
            <a:ext cx="2553002" cy="3100153"/>
          </a:xfrm>
          <a:prstGeom prst="rect">
            <a:avLst/>
          </a:prstGeom>
        </p:spPr>
      </p:pic>
      <p:grpSp>
        <p:nvGrpSpPr>
          <p:cNvPr id="27" name="Grupo 26">
            <a:extLst>
              <a:ext uri="{FF2B5EF4-FFF2-40B4-BE49-F238E27FC236}">
                <a16:creationId xmlns:a16="http://schemas.microsoft.com/office/drawing/2014/main" id="{0252CE12-3B36-12AF-BC31-EECE72395B89}"/>
              </a:ext>
            </a:extLst>
          </p:cNvPr>
          <p:cNvGrpSpPr/>
          <p:nvPr/>
        </p:nvGrpSpPr>
        <p:grpSpPr>
          <a:xfrm>
            <a:off x="1394737" y="552451"/>
            <a:ext cx="6221780" cy="3538714"/>
            <a:chOff x="1217515" y="451653"/>
            <a:chExt cx="6576224" cy="3740309"/>
          </a:xfrm>
        </p:grpSpPr>
        <p:sp>
          <p:nvSpPr>
            <p:cNvPr id="12" name="Rectángulo 11">
              <a:extLst>
                <a:ext uri="{FF2B5EF4-FFF2-40B4-BE49-F238E27FC236}">
                  <a16:creationId xmlns:a16="http://schemas.microsoft.com/office/drawing/2014/main" id="{1A55D6E9-C2A1-7AC4-CFE8-517A0B47B1E3}"/>
                </a:ext>
              </a:extLst>
            </p:cNvPr>
            <p:cNvSpPr/>
            <p:nvPr/>
          </p:nvSpPr>
          <p:spPr>
            <a:xfrm>
              <a:off x="7708161" y="2528961"/>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509F50E8-8908-9D49-CF25-75AA9E31E354}"/>
                </a:ext>
              </a:extLst>
            </p:cNvPr>
            <p:cNvSpPr/>
            <p:nvPr/>
          </p:nvSpPr>
          <p:spPr>
            <a:xfrm>
              <a:off x="7092436" y="1245289"/>
              <a:ext cx="108243" cy="1082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D76080A4-25C7-3DBE-F73F-160910291B56}"/>
                </a:ext>
              </a:extLst>
            </p:cNvPr>
            <p:cNvSpPr/>
            <p:nvPr/>
          </p:nvSpPr>
          <p:spPr>
            <a:xfrm>
              <a:off x="6571806" y="4032800"/>
              <a:ext cx="159162" cy="1591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E4D46114-2E67-E3A5-A6FC-59CE6B7A57FD}"/>
                </a:ext>
              </a:extLst>
            </p:cNvPr>
            <p:cNvSpPr/>
            <p:nvPr/>
          </p:nvSpPr>
          <p:spPr>
            <a:xfrm>
              <a:off x="1217515" y="2357327"/>
              <a:ext cx="93867" cy="93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B4D9B40B-F94C-9D00-0511-4B0E931BD7A2}"/>
                </a:ext>
              </a:extLst>
            </p:cNvPr>
            <p:cNvSpPr/>
            <p:nvPr/>
          </p:nvSpPr>
          <p:spPr>
            <a:xfrm>
              <a:off x="1874240" y="4516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F341BF1A-72C5-837F-B2EA-F87553846C24}"/>
                </a:ext>
              </a:extLst>
            </p:cNvPr>
            <p:cNvSpPr/>
            <p:nvPr/>
          </p:nvSpPr>
          <p:spPr>
            <a:xfrm>
              <a:off x="7460195" y="322021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Imagen 5" descr="Patrón de fondo&#10;&#10;Descripción generada automáticamente con confianza baja">
            <a:extLst>
              <a:ext uri="{FF2B5EF4-FFF2-40B4-BE49-F238E27FC236}">
                <a16:creationId xmlns:a16="http://schemas.microsoft.com/office/drawing/2014/main" id="{2C9551F7-1CC2-17DA-E795-426C995C9BA4}"/>
              </a:ext>
            </a:extLst>
          </p:cNvPr>
          <p:cNvPicPr>
            <a:picLocks noChangeAspect="1"/>
          </p:cNvPicPr>
          <p:nvPr/>
        </p:nvPicPr>
        <p:blipFill rotWithShape="1">
          <a:blip r:embed="rId5">
            <a:extLst>
              <a:ext uri="{28A0092B-C50C-407E-A947-70E740481C1C}">
                <a14:useLocalDpi xmlns:a14="http://schemas.microsoft.com/office/drawing/2010/main" val="0"/>
              </a:ext>
            </a:extLst>
          </a:blip>
          <a:srcRect l="25460" t="16723" r="2754" b="16297"/>
          <a:stretch/>
        </p:blipFill>
        <p:spPr>
          <a:xfrm>
            <a:off x="-278361" y="3485385"/>
            <a:ext cx="3276213" cy="1719481"/>
          </a:xfrm>
          <a:prstGeom prst="rect">
            <a:avLst/>
          </a:prstGeom>
        </p:spPr>
      </p:pic>
      <p:pic>
        <p:nvPicPr>
          <p:cNvPr id="7" name="Imagen 6" descr="Icono&#10;&#10;Descripción generada automáticamente">
            <a:extLst>
              <a:ext uri="{FF2B5EF4-FFF2-40B4-BE49-F238E27FC236}">
                <a16:creationId xmlns:a16="http://schemas.microsoft.com/office/drawing/2014/main" id="{FBB2D7DD-F93E-8C14-FD55-F8D608F6BC80}"/>
              </a:ext>
            </a:extLst>
          </p:cNvPr>
          <p:cNvPicPr>
            <a:picLocks noChangeAspect="1"/>
          </p:cNvPicPr>
          <p:nvPr/>
        </p:nvPicPr>
        <p:blipFill rotWithShape="1">
          <a:blip r:embed="rId6">
            <a:extLst>
              <a:ext uri="{28A0092B-C50C-407E-A947-70E740481C1C}">
                <a14:useLocalDpi xmlns:a14="http://schemas.microsoft.com/office/drawing/2010/main" val="0"/>
              </a:ext>
            </a:extLst>
          </a:blip>
          <a:srcRect l="43698" t="24065" r="2121" b="29834"/>
          <a:stretch/>
        </p:blipFill>
        <p:spPr>
          <a:xfrm>
            <a:off x="-278360" y="4334470"/>
            <a:ext cx="2023578" cy="968518"/>
          </a:xfrm>
          <a:prstGeom prst="rect">
            <a:avLst/>
          </a:prstGeom>
        </p:spPr>
      </p:pic>
      <p:pic>
        <p:nvPicPr>
          <p:cNvPr id="8" name="Imagen 7" descr="Un dibujo de un animal&#10;&#10;Descripción generada automáticamente con confianza baja">
            <a:extLst>
              <a:ext uri="{FF2B5EF4-FFF2-40B4-BE49-F238E27FC236}">
                <a16:creationId xmlns:a16="http://schemas.microsoft.com/office/drawing/2014/main" id="{36DE4F0E-359C-8659-9F6A-E7FB60FA61C1}"/>
              </a:ext>
            </a:extLst>
          </p:cNvPr>
          <p:cNvPicPr>
            <a:picLocks noChangeAspect="1"/>
          </p:cNvPicPr>
          <p:nvPr/>
        </p:nvPicPr>
        <p:blipFill rotWithShape="1">
          <a:blip r:embed="rId7">
            <a:extLst>
              <a:ext uri="{28A0092B-C50C-407E-A947-70E740481C1C}">
                <a14:useLocalDpi xmlns:a14="http://schemas.microsoft.com/office/drawing/2010/main" val="0"/>
              </a:ext>
            </a:extLst>
          </a:blip>
          <a:srcRect l="1080" t="20768" r="52157" b="16265"/>
          <a:stretch/>
        </p:blipFill>
        <p:spPr>
          <a:xfrm>
            <a:off x="5241272" y="2218713"/>
            <a:ext cx="4093228" cy="3100152"/>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2D65546-0E04-829A-2C66-1EFA7456FC6E}"/>
              </a:ext>
            </a:extLst>
          </p:cNvPr>
          <p:cNvPicPr>
            <a:picLocks noChangeAspect="1"/>
          </p:cNvPicPr>
          <p:nvPr/>
        </p:nvPicPr>
        <p:blipFill rotWithShape="1">
          <a:blip r:embed="rId8">
            <a:extLst>
              <a:ext uri="{28A0092B-C50C-407E-A947-70E740481C1C}">
                <a14:useLocalDpi xmlns:a14="http://schemas.microsoft.com/office/drawing/2010/main" val="0"/>
              </a:ext>
            </a:extLst>
          </a:blip>
          <a:srcRect l="25743" t="3625" r="32257" b="25757"/>
          <a:stretch/>
        </p:blipFill>
        <p:spPr>
          <a:xfrm>
            <a:off x="7182577" y="3375447"/>
            <a:ext cx="2239784" cy="2118417"/>
          </a:xfrm>
          <a:prstGeom prst="rect">
            <a:avLst/>
          </a:prstGeom>
        </p:spPr>
      </p:pic>
      <p:pic>
        <p:nvPicPr>
          <p:cNvPr id="10" name="Imagen 9" descr="Icono&#10;&#10;Descripción generada automáticamente">
            <a:extLst>
              <a:ext uri="{FF2B5EF4-FFF2-40B4-BE49-F238E27FC236}">
                <a16:creationId xmlns:a16="http://schemas.microsoft.com/office/drawing/2014/main" id="{120EC8C9-E192-543B-41C9-9EE6E8E2567C}"/>
              </a:ext>
            </a:extLst>
          </p:cNvPr>
          <p:cNvPicPr>
            <a:picLocks noChangeAspect="1"/>
          </p:cNvPicPr>
          <p:nvPr/>
        </p:nvPicPr>
        <p:blipFill rotWithShape="1">
          <a:blip r:embed="rId9">
            <a:extLst>
              <a:ext uri="{28A0092B-C50C-407E-A947-70E740481C1C}">
                <a14:useLocalDpi xmlns:a14="http://schemas.microsoft.com/office/drawing/2010/main" val="0"/>
              </a:ext>
            </a:extLst>
          </a:blip>
          <a:srcRect l="1742" t="25327" r="75928" b="24553"/>
          <a:stretch/>
        </p:blipFill>
        <p:spPr>
          <a:xfrm>
            <a:off x="8292693" y="3830850"/>
            <a:ext cx="1129668" cy="1426196"/>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974361" y="720241"/>
            <a:ext cx="7067861" cy="2848865"/>
          </a:xfrm>
        </p:spPr>
        <p:txBody>
          <a:bodyPr anchor="b"/>
          <a:lstStyle/>
          <a:p>
            <a:pPr>
              <a:lnSpc>
                <a:spcPct val="80000"/>
              </a:lnSpc>
            </a:pPr>
            <a:r>
              <a:rPr lang="en-US" sz="8800" b="1" dirty="0">
                <a:latin typeface="Segoe Print" panose="02000600000000000000" pitchFamily="2" charset="0"/>
              </a:rPr>
              <a:t>HEROE</a:t>
            </a:r>
            <a:br>
              <a:rPr lang="en-US" sz="8800" b="1" dirty="0"/>
            </a:br>
            <a:r>
              <a:rPr lang="en-US" sz="3200" dirty="0">
                <a:latin typeface="Stencil" panose="040409050D0802020404" pitchFamily="82" charset="0"/>
              </a:rPr>
              <a:t>UI DESIGN IMPLEMENTATION of a disaster management application</a:t>
            </a:r>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p:txBody>
          <a:bodyPr>
            <a:noAutofit/>
          </a:bodyPr>
          <a:lstStyle/>
          <a:p>
            <a:r>
              <a:rPr lang="en-US" dirty="0"/>
              <a:t>PRESENTED BY </a:t>
            </a:r>
            <a:r>
              <a:rPr lang="en-US" b="1" dirty="0"/>
              <a:t>GROUP 2</a:t>
            </a:r>
            <a:endParaRPr lang="en-US" dirty="0"/>
          </a:p>
        </p:txBody>
      </p:sp>
      <p:pic>
        <p:nvPicPr>
          <p:cNvPr id="15" name="Imagen 14" descr="Forma&#10;&#10;Descripción generada automáticamente">
            <a:extLst>
              <a:ext uri="{FF2B5EF4-FFF2-40B4-BE49-F238E27FC236}">
                <a16:creationId xmlns:a16="http://schemas.microsoft.com/office/drawing/2014/main" id="{2E0AF15B-946B-E61F-27E1-33F2B2A38248}"/>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202470" y="1179535"/>
            <a:ext cx="1097627" cy="544726"/>
          </a:xfrm>
          <a:prstGeom prst="rect">
            <a:avLst/>
          </a:prstGeom>
        </p:spPr>
      </p:pic>
      <p:pic>
        <p:nvPicPr>
          <p:cNvPr id="19" name="Imagen 18" descr="Logotipo&#10;&#10;Descripción generada automáticamente">
            <a:extLst>
              <a:ext uri="{FF2B5EF4-FFF2-40B4-BE49-F238E27FC236}">
                <a16:creationId xmlns:a16="http://schemas.microsoft.com/office/drawing/2014/main" id="{A6C64AD8-0DB0-2832-F1C1-35805C11EF38}"/>
              </a:ext>
            </a:extLst>
          </p:cNvPr>
          <p:cNvPicPr>
            <a:picLocks noChangeAspect="1"/>
          </p:cNvPicPr>
          <p:nvPr/>
        </p:nvPicPr>
        <p:blipFill rotWithShape="1">
          <a:blip r:embed="rId10">
            <a:extLst>
              <a:ext uri="{28A0092B-C50C-407E-A947-70E740481C1C}">
                <a14:useLocalDpi xmlns:a14="http://schemas.microsoft.com/office/drawing/2010/main" val="0"/>
              </a:ext>
            </a:extLst>
          </a:blip>
          <a:srcRect l="28151" t="7067" r="23582" b="7841"/>
          <a:stretch/>
        </p:blipFill>
        <p:spPr>
          <a:xfrm>
            <a:off x="-1262910" y="-1437473"/>
            <a:ext cx="2759858" cy="2736884"/>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632DD628-04C5-CA87-E1EE-559AE69DA893}"/>
              </a:ext>
            </a:extLst>
          </p:cNvPr>
          <p:cNvPicPr>
            <a:picLocks noChangeAspect="1"/>
          </p:cNvPicPr>
          <p:nvPr/>
        </p:nvPicPr>
        <p:blipFill rotWithShape="1">
          <a:blip r:embed="rId11">
            <a:extLst>
              <a:ext uri="{28A0092B-C50C-407E-A947-70E740481C1C}">
                <a14:useLocalDpi xmlns:a14="http://schemas.microsoft.com/office/drawing/2010/main" val="0"/>
              </a:ext>
            </a:extLst>
          </a:blip>
          <a:srcRect l="26800" t="4583" r="22933" b="6607"/>
          <a:stretch/>
        </p:blipFill>
        <p:spPr>
          <a:xfrm>
            <a:off x="6651387" y="-1303255"/>
            <a:ext cx="1835802" cy="1824428"/>
          </a:xfrm>
          <a:prstGeom prst="rect">
            <a:avLst/>
          </a:prstGeom>
        </p:spPr>
      </p:pic>
      <p:pic>
        <p:nvPicPr>
          <p:cNvPr id="23" name="Imagen 22" descr="Imagen que contiene luz, lámpara&#10;&#10;Descripción generada automáticamente">
            <a:extLst>
              <a:ext uri="{FF2B5EF4-FFF2-40B4-BE49-F238E27FC236}">
                <a16:creationId xmlns:a16="http://schemas.microsoft.com/office/drawing/2014/main" id="{DD46D984-9223-3367-6904-B3BCA1FAFDC4}"/>
              </a:ext>
            </a:extLst>
          </p:cNvPr>
          <p:cNvPicPr>
            <a:picLocks noChangeAspect="1"/>
          </p:cNvPicPr>
          <p:nvPr/>
        </p:nvPicPr>
        <p:blipFill rotWithShape="1">
          <a:blip r:embed="rId12">
            <a:extLst>
              <a:ext uri="{28A0092B-C50C-407E-A947-70E740481C1C}">
                <a14:useLocalDpi xmlns:a14="http://schemas.microsoft.com/office/drawing/2010/main" val="0"/>
              </a:ext>
            </a:extLst>
          </a:blip>
          <a:srcRect l="24850" t="6158" r="23333" b="5607"/>
          <a:stretch/>
        </p:blipFill>
        <p:spPr>
          <a:xfrm>
            <a:off x="671495" y="1353532"/>
            <a:ext cx="471505" cy="451627"/>
          </a:xfrm>
          <a:prstGeom prst="rect">
            <a:avLst/>
          </a:prstGeom>
        </p:spPr>
      </p:pic>
      <p:pic>
        <p:nvPicPr>
          <p:cNvPr id="44" name="Imagen 43" descr="Icono&#10;&#10;Descripción generada automáticamente">
            <a:extLst>
              <a:ext uri="{FF2B5EF4-FFF2-40B4-BE49-F238E27FC236}">
                <a16:creationId xmlns:a16="http://schemas.microsoft.com/office/drawing/2014/main" id="{EEEBC7D9-ECC0-D71D-C3CB-0DE8581C005B}"/>
              </a:ext>
            </a:extLst>
          </p:cNvPr>
          <p:cNvPicPr>
            <a:picLocks noChangeAspect="1"/>
          </p:cNvPicPr>
          <p:nvPr/>
        </p:nvPicPr>
        <p:blipFill rotWithShape="1">
          <a:blip r:embed="rId13">
            <a:extLst>
              <a:ext uri="{28A0092B-C50C-407E-A947-70E740481C1C}">
                <a14:useLocalDpi xmlns:a14="http://schemas.microsoft.com/office/drawing/2010/main" val="0"/>
              </a:ext>
            </a:extLst>
          </a:blip>
          <a:srcRect l="4400" t="8232" r="2400" b="10923"/>
          <a:stretch/>
        </p:blipFill>
        <p:spPr>
          <a:xfrm>
            <a:off x="736095" y="4533677"/>
            <a:ext cx="1550866" cy="756713"/>
          </a:xfrm>
          <a:prstGeom prst="rect">
            <a:avLst/>
          </a:prstGeom>
        </p:spPr>
      </p:pic>
      <p:pic>
        <p:nvPicPr>
          <p:cNvPr id="54" name="Imagen 53" descr="Círculo&#10;&#10;Descripción generada automáticamente">
            <a:extLst>
              <a:ext uri="{FF2B5EF4-FFF2-40B4-BE49-F238E27FC236}">
                <a16:creationId xmlns:a16="http://schemas.microsoft.com/office/drawing/2014/main" id="{F11A0CF4-010E-A5AB-9200-827BEFFCAB79}"/>
              </a:ext>
            </a:extLst>
          </p:cNvPr>
          <p:cNvPicPr>
            <a:picLocks noChangeAspect="1"/>
          </p:cNvPicPr>
          <p:nvPr/>
        </p:nvPicPr>
        <p:blipFill rotWithShape="1">
          <a:blip r:embed="rId14">
            <a:extLst>
              <a:ext uri="{28A0092B-C50C-407E-A947-70E740481C1C}">
                <a14:useLocalDpi xmlns:a14="http://schemas.microsoft.com/office/drawing/2010/main" val="0"/>
              </a:ext>
            </a:extLst>
          </a:blip>
          <a:srcRect l="26300" t="6535" r="24866" b="6900"/>
          <a:stretch/>
        </p:blipFill>
        <p:spPr>
          <a:xfrm>
            <a:off x="6949405" y="3605748"/>
            <a:ext cx="801545" cy="799242"/>
          </a:xfrm>
          <a:prstGeom prst="rect">
            <a:avLst/>
          </a:prstGeom>
        </p:spPr>
      </p:pic>
    </p:spTree>
    <p:extLst>
      <p:ext uri="{BB962C8B-B14F-4D97-AF65-F5344CB8AC3E}">
        <p14:creationId xmlns:p14="http://schemas.microsoft.com/office/powerpoint/2010/main" val="412242721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14:presetBounceEnd="22000">
                                      <p:stCondLst>
                                        <p:cond delay="0"/>
                                      </p:stCondLst>
                                      <p:childTnLst>
                                        <p:animScale p14:bounceEnd="22000">
                                          <p:cBhvr>
                                            <p:cTn id="16" dur="6000" fill="hold"/>
                                            <p:tgtEl>
                                              <p:spTgt spid="27"/>
                                            </p:tgtEl>
                                          </p:cBhvr>
                                          <p:by x="105000" y="105000"/>
                                        </p:animScale>
                                      </p:childTnLst>
                                    </p:cTn>
                                  </p:par>
                                  <p:par>
                                    <p:cTn id="17" presetID="42" presetClass="path" presetSubtype="0" repeatCount="indefinite" accel="3636" autoRev="1" fill="hold" nodeType="withEffect" p14:presetBounceEnd="5091">
                                      <p:stCondLst>
                                        <p:cond delay="100"/>
                                      </p:stCondLst>
                                      <p:childTnLst>
                                        <p:animMotion origin="layout" path="M 1.38889E-6 0.00123 L 0.01337 0.03055 " pathEditMode="relative" rAng="0" ptsTypes="AA" p14:bounceEnd="5091">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8"/>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2.5E-6 0.00123 L 0.01337 0.03055 " pathEditMode="relative" rAng="0" ptsTypes="AA" p14:bounceEnd="5091">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14:presetBounceEnd="3500">
                                      <p:stCondLst>
                                        <p:cond delay="0"/>
                                      </p:stCondLst>
                                      <p:childTnLst>
                                        <p:animRot by="300000" p14:bounceEnd="35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14:presetBounceEnd="3500">
                                      <p:stCondLst>
                                        <p:cond delay="0"/>
                                      </p:stCondLst>
                                      <p:childTnLst>
                                        <p:animRot by="300000" p14:bounceEnd="35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14:presetBounceEnd="3500">
                                      <p:stCondLst>
                                        <p:cond delay="0"/>
                                      </p:stCondLst>
                                      <p:childTnLst>
                                        <p:animRot by="300000" p14:bounceEnd="35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stCondLst>
                                        <p:cond delay="0"/>
                                      </p:stCondLst>
                                      <p:childTnLst>
                                        <p:animScale>
                                          <p:cBhvr>
                                            <p:cTn id="16" dur="6000" fill="hold"/>
                                            <p:tgtEl>
                                              <p:spTgt spid="27"/>
                                            </p:tgtEl>
                                          </p:cBhvr>
                                          <p:by x="105000" y="105000"/>
                                        </p:animScale>
                                      </p:childTnLst>
                                    </p:cTn>
                                  </p:par>
                                  <p:par>
                                    <p:cTn id="17" presetID="42" presetClass="path" presetSubtype="0" repeatCount="indefinite" accel="3636" autoRev="1" fill="hold" nodeType="withEffect">
                                      <p:stCondLst>
                                        <p:cond delay="100"/>
                                      </p:stCondLst>
                                      <p:childTnLst>
                                        <p:animMotion origin="layout" path="M 1.38889E-6 0.00123 L 0.01337 0.03055 " pathEditMode="relative" rAng="0" ptsTypes="AA">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stCondLst>
                                        <p:cond delay="0"/>
                                      </p:stCondLst>
                                      <p:childTnLst>
                                        <p:animRot by="300000">
                                          <p:cBhvr>
                                            <p:cTn id="20" dur="3500" fill="hold"/>
                                            <p:tgtEl>
                                              <p:spTgt spid="8"/>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2.5E-6 0.00123 L 0.01337 0.03055 " pathEditMode="relative" rAng="0" ptsTypes="AA">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stCondLst>
                                        <p:cond delay="0"/>
                                      </p:stCondLst>
                                      <p:childTnLst>
                                        <p:animRot by="3000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stCondLst>
                                        <p:cond delay="0"/>
                                      </p:stCondLst>
                                      <p:childTnLst>
                                        <p:animRot by="3000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stCondLst>
                                        <p:cond delay="0"/>
                                      </p:stCondLst>
                                      <p:childTnLst>
                                        <p:animRot by="3000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stCondLst>
                                        <p:cond delay="0"/>
                                      </p:stCondLst>
                                      <p:childTnLst>
                                        <p:animRot by="3000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45C822-AF5C-EB52-F1A2-E6FA1D6D24F6}"/>
              </a:ext>
            </a:extLst>
          </p:cNvPr>
          <p:cNvSpPr txBox="1"/>
          <p:nvPr/>
        </p:nvSpPr>
        <p:spPr>
          <a:xfrm>
            <a:off x="599440" y="508377"/>
            <a:ext cx="7975600" cy="3816429"/>
          </a:xfrm>
          <a:prstGeom prst="rect">
            <a:avLst/>
          </a:prstGeom>
          <a:noFill/>
        </p:spPr>
        <p:txBody>
          <a:bodyPr wrap="square">
            <a:spAutoFit/>
          </a:bodyPr>
          <a:lstStyle/>
          <a:p>
            <a:r>
              <a:rPr lang="en-GB" sz="2000" b="1" dirty="0">
                <a:latin typeface="Times New Roman" panose="02020603050405020304" pitchFamily="18" charset="0"/>
                <a:ea typeface="Arial" panose="020B0604020202020204" pitchFamily="34" charset="0"/>
              </a:rPr>
              <a:t>FOR EXAMPLE: </a:t>
            </a:r>
            <a:r>
              <a:rPr lang="en-GB" sz="2000" b="1" dirty="0">
                <a:effectLst/>
                <a:latin typeface="Times New Roman" panose="02020603050405020304" pitchFamily="18" charset="0"/>
                <a:ea typeface="Arial" panose="020B0604020202020204" pitchFamily="34" charset="0"/>
              </a:rPr>
              <a:t> </a:t>
            </a:r>
            <a:r>
              <a:rPr lang="en-GB" sz="2000" dirty="0">
                <a:effectLst/>
                <a:latin typeface="Times New Roman" panose="02020603050405020304" pitchFamily="18" charset="0"/>
                <a:ea typeface="Arial" panose="020B0604020202020204" pitchFamily="34" charset="0"/>
              </a:rPr>
              <a:t>Registration Screen Wireframe:</a:t>
            </a:r>
            <a:br>
              <a:rPr lang="en-CM" sz="2000" dirty="0">
                <a:effectLst/>
                <a:latin typeface="Arial" panose="020B0604020202020204" pitchFamily="34" charset="0"/>
                <a:ea typeface="Arial" panose="020B0604020202020204" pitchFamily="34" charset="0"/>
              </a:rPr>
            </a:br>
            <a:r>
              <a:rPr lang="en-GB" sz="2400" dirty="0">
                <a:effectLst/>
                <a:latin typeface="Times New Roman" panose="02020603050405020304" pitchFamily="18" charset="0"/>
                <a:ea typeface="Arial" panose="020B0604020202020204" pitchFamily="34" charset="0"/>
              </a:rPr>
              <a:t>———————————-</a:t>
            </a:r>
            <a:br>
              <a:rPr lang="en-CM" sz="24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[Logo]</a:t>
            </a:r>
            <a:br>
              <a:rPr lang="en-CM" sz="18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[Title: Create Account]</a:t>
            </a:r>
            <a:br>
              <a:rPr lang="en-CM" sz="18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[category of user]</a:t>
            </a:r>
            <a:br>
              <a:rPr lang="en-CM" sz="18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[Email Address Input Field]</a:t>
            </a:r>
            <a:br>
              <a:rPr lang="en-CM" sz="18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[Password Input Field]</a:t>
            </a:r>
            <a:br>
              <a:rPr lang="en-CM" sz="18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[Confirm Password Input Field]</a:t>
            </a:r>
            <a:br>
              <a:rPr lang="en-CM" sz="18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[First Name Input Field]</a:t>
            </a:r>
            <a:br>
              <a:rPr lang="en-CM" sz="18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[Last Name Input Field]</a:t>
            </a:r>
            <a:br>
              <a:rPr lang="en-CM" sz="18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[Phone Number Input Field]</a:t>
            </a:r>
            <a:br>
              <a:rPr lang="en-CM" sz="1800" dirty="0">
                <a:effectLst/>
                <a:latin typeface="Arial" panose="020B0604020202020204" pitchFamily="34" charset="0"/>
                <a:ea typeface="Arial" panose="020B0604020202020204" pitchFamily="34" charset="0"/>
              </a:rPr>
            </a:br>
            <a:r>
              <a:rPr lang="en-GB" sz="1800" dirty="0">
                <a:effectLst/>
                <a:latin typeface="Times New Roman" panose="02020603050405020304" pitchFamily="18" charset="0"/>
                <a:ea typeface="Arial" panose="020B0604020202020204" pitchFamily="34" charset="0"/>
              </a:rPr>
              <a:t>[Register Button]</a:t>
            </a:r>
            <a:br>
              <a:rPr lang="en-CM" sz="1600" dirty="0">
                <a:effectLst/>
                <a:latin typeface="Arial" panose="020B0604020202020204" pitchFamily="34" charset="0"/>
                <a:ea typeface="Arial" panose="020B0604020202020204" pitchFamily="34" charset="0"/>
              </a:rPr>
            </a:br>
            <a:endParaRPr lang="en-CM" dirty="0"/>
          </a:p>
        </p:txBody>
      </p:sp>
    </p:spTree>
    <p:extLst>
      <p:ext uri="{BB962C8B-B14F-4D97-AF65-F5344CB8AC3E}">
        <p14:creationId xmlns:p14="http://schemas.microsoft.com/office/powerpoint/2010/main" val="1076670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dibujo de un animal&#10;&#10;Descripción generada automáticamente con confianza baja">
            <a:extLst>
              <a:ext uri="{FF2B5EF4-FFF2-40B4-BE49-F238E27FC236}">
                <a16:creationId xmlns:a16="http://schemas.microsoft.com/office/drawing/2014/main" id="{D9898B80-D28A-518B-4326-E5E6AE12F946}"/>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10" name="Imagen 9" descr="Forma&#10;&#10;Descripción generada automáticamente">
            <a:extLst>
              <a:ext uri="{FF2B5EF4-FFF2-40B4-BE49-F238E27FC236}">
                <a16:creationId xmlns:a16="http://schemas.microsoft.com/office/drawing/2014/main" id="{A78C64E0-B486-1BFA-7880-4BCEB1DB1FB4}"/>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11" name="Imagen 10" descr="Patrón de fondo&#10;&#10;Descripción generada automáticamente con confianza baja">
            <a:extLst>
              <a:ext uri="{FF2B5EF4-FFF2-40B4-BE49-F238E27FC236}">
                <a16:creationId xmlns:a16="http://schemas.microsoft.com/office/drawing/2014/main" id="{B263E769-E8D7-3A0F-D850-03247D28AA6B}"/>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12" name="Imagen 11" descr="Icono&#10;&#10;Descripción generada automáticamente">
            <a:extLst>
              <a:ext uri="{FF2B5EF4-FFF2-40B4-BE49-F238E27FC236}">
                <a16:creationId xmlns:a16="http://schemas.microsoft.com/office/drawing/2014/main" id="{DC6BEAC3-A95B-3103-DF89-1C7E807CAADE}"/>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14" name="Imagen 13" descr="Forma&#10;&#10;Descripción generada automáticamente">
            <a:extLst>
              <a:ext uri="{FF2B5EF4-FFF2-40B4-BE49-F238E27FC236}">
                <a16:creationId xmlns:a16="http://schemas.microsoft.com/office/drawing/2014/main" id="{5D6583CD-E550-B27E-3CFA-156D0770F0B5}"/>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16" name="Grupo 15">
            <a:extLst>
              <a:ext uri="{FF2B5EF4-FFF2-40B4-BE49-F238E27FC236}">
                <a16:creationId xmlns:a16="http://schemas.microsoft.com/office/drawing/2014/main" id="{748D8389-33A3-9636-E4A2-7CCF492774E0}"/>
              </a:ext>
            </a:extLst>
          </p:cNvPr>
          <p:cNvGrpSpPr/>
          <p:nvPr/>
        </p:nvGrpSpPr>
        <p:grpSpPr>
          <a:xfrm>
            <a:off x="536104" y="1189049"/>
            <a:ext cx="8072236" cy="2016370"/>
            <a:chOff x="399330" y="1154884"/>
            <a:chExt cx="8345784" cy="2084700"/>
          </a:xfrm>
        </p:grpSpPr>
        <p:sp>
          <p:nvSpPr>
            <p:cNvPr id="18" name="Rectángulo 17">
              <a:extLst>
                <a:ext uri="{FF2B5EF4-FFF2-40B4-BE49-F238E27FC236}">
                  <a16:creationId xmlns:a16="http://schemas.microsoft.com/office/drawing/2014/main" id="{5BF8EA02-08CA-733B-E1D9-4473CAD4B163}"/>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Rectángulo 25">
              <a:extLst>
                <a:ext uri="{FF2B5EF4-FFF2-40B4-BE49-F238E27FC236}">
                  <a16:creationId xmlns:a16="http://schemas.microsoft.com/office/drawing/2014/main" id="{9DCF83E0-D70D-D7B2-9E72-4B9C81B79D1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9A290FED-362F-79C0-5F4B-E09B495E523D}"/>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a:extLst>
                <a:ext uri="{FF2B5EF4-FFF2-40B4-BE49-F238E27FC236}">
                  <a16:creationId xmlns:a16="http://schemas.microsoft.com/office/drawing/2014/main" id="{5AB66214-2ACC-AA11-A287-1BEE2F2C5CE3}"/>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91B92E3C-87BA-2CAF-C613-D0BB37C6EDFB}"/>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Título 5">
            <a:extLst>
              <a:ext uri="{FF2B5EF4-FFF2-40B4-BE49-F238E27FC236}">
                <a16:creationId xmlns:a16="http://schemas.microsoft.com/office/drawing/2014/main" id="{01E6007A-B497-790D-54A4-5FFC30ACAC8F}"/>
              </a:ext>
            </a:extLst>
          </p:cNvPr>
          <p:cNvSpPr>
            <a:spLocks noGrp="1"/>
          </p:cNvSpPr>
          <p:nvPr>
            <p:ph type="ctrTitle"/>
          </p:nvPr>
        </p:nvSpPr>
        <p:spPr>
          <a:xfrm>
            <a:off x="776318" y="552452"/>
            <a:ext cx="7331362" cy="1158014"/>
          </a:xfrm>
        </p:spPr>
        <p:txBody>
          <a:bodyPr/>
          <a:lstStyle/>
          <a:p>
            <a:r>
              <a:rPr lang="en-US" dirty="0"/>
              <a:t>IMPLEMENTATION USING FIGMA</a:t>
            </a:r>
          </a:p>
        </p:txBody>
      </p:sp>
      <p:pic>
        <p:nvPicPr>
          <p:cNvPr id="5" name="Picture 4">
            <a:extLst>
              <a:ext uri="{FF2B5EF4-FFF2-40B4-BE49-F238E27FC236}">
                <a16:creationId xmlns:a16="http://schemas.microsoft.com/office/drawing/2014/main" id="{038FF593-D482-543D-9E99-1B20F8DFB8E6}"/>
              </a:ext>
            </a:extLst>
          </p:cNvPr>
          <p:cNvPicPr>
            <a:picLocks noChangeAspect="1"/>
          </p:cNvPicPr>
          <p:nvPr/>
        </p:nvPicPr>
        <p:blipFill>
          <a:blip r:embed="rId6"/>
          <a:stretch>
            <a:fillRect/>
          </a:stretch>
        </p:blipFill>
        <p:spPr>
          <a:xfrm>
            <a:off x="1920560" y="1342106"/>
            <a:ext cx="5732145" cy="3561080"/>
          </a:xfrm>
          <a:prstGeom prst="rect">
            <a:avLst/>
          </a:prstGeom>
        </p:spPr>
      </p:pic>
    </p:spTree>
    <p:extLst>
      <p:ext uri="{BB962C8B-B14F-4D97-AF65-F5344CB8AC3E}">
        <p14:creationId xmlns:p14="http://schemas.microsoft.com/office/powerpoint/2010/main" val="2219585999"/>
      </p:ext>
    </p:extLst>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11"/>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1"/>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8"/>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8"/>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12"/>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1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14"/>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0"/>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11"/>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11"/>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8"/>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8"/>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12"/>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1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14"/>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0"/>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09"/>
        <p:cNvGrpSpPr/>
        <p:nvPr/>
      </p:nvGrpSpPr>
      <p:grpSpPr>
        <a:xfrm>
          <a:off x="0" y="0"/>
          <a:ext cx="0" cy="0"/>
          <a:chOff x="0" y="0"/>
          <a:chExt cx="0" cy="0"/>
        </a:xfrm>
      </p:grpSpPr>
      <p:pic>
        <p:nvPicPr>
          <p:cNvPr id="2" name="Picture 1">
            <a:extLst>
              <a:ext uri="{FF2B5EF4-FFF2-40B4-BE49-F238E27FC236}">
                <a16:creationId xmlns:a16="http://schemas.microsoft.com/office/drawing/2014/main" id="{A70C4DFF-6C9C-20B6-D47C-30DE8E19F842}"/>
              </a:ext>
            </a:extLst>
          </p:cNvPr>
          <p:cNvPicPr>
            <a:picLocks noChangeAspect="1"/>
          </p:cNvPicPr>
          <p:nvPr/>
        </p:nvPicPr>
        <p:blipFill>
          <a:blip r:embed="rId3"/>
          <a:stretch>
            <a:fillRect/>
          </a:stretch>
        </p:blipFill>
        <p:spPr>
          <a:xfrm>
            <a:off x="1705927" y="823277"/>
            <a:ext cx="5732145" cy="3496945"/>
          </a:xfrm>
          <a:prstGeom prst="rect">
            <a:avLst/>
          </a:prstGeom>
        </p:spPr>
      </p:pic>
    </p:spTree>
    <p:extLst>
      <p:ext uri="{BB962C8B-B14F-4D97-AF65-F5344CB8AC3E}">
        <p14:creationId xmlns:p14="http://schemas.microsoft.com/office/powerpoint/2010/main" val="4171277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11"/>
        <p:cNvGrpSpPr/>
        <p:nvPr/>
      </p:nvGrpSpPr>
      <p:grpSpPr>
        <a:xfrm>
          <a:off x="0" y="0"/>
          <a:ext cx="0" cy="0"/>
          <a:chOff x="0" y="0"/>
          <a:chExt cx="0" cy="0"/>
        </a:xfrm>
      </p:grpSpPr>
      <p:pic>
        <p:nvPicPr>
          <p:cNvPr id="2" name="Picture 1">
            <a:extLst>
              <a:ext uri="{FF2B5EF4-FFF2-40B4-BE49-F238E27FC236}">
                <a16:creationId xmlns:a16="http://schemas.microsoft.com/office/drawing/2014/main" id="{7C41D2AE-5D55-CDB8-98FB-180422093F49}"/>
              </a:ext>
            </a:extLst>
          </p:cNvPr>
          <p:cNvPicPr>
            <a:picLocks noChangeAspect="1"/>
          </p:cNvPicPr>
          <p:nvPr/>
        </p:nvPicPr>
        <p:blipFill>
          <a:blip r:embed="rId3"/>
          <a:stretch>
            <a:fillRect/>
          </a:stretch>
        </p:blipFill>
        <p:spPr>
          <a:xfrm>
            <a:off x="1705927" y="680085"/>
            <a:ext cx="5732145" cy="3783330"/>
          </a:xfrm>
          <a:prstGeom prst="rect">
            <a:avLst/>
          </a:prstGeom>
        </p:spPr>
      </p:pic>
    </p:spTree>
    <p:extLst>
      <p:ext uri="{BB962C8B-B14F-4D97-AF65-F5344CB8AC3E}">
        <p14:creationId xmlns:p14="http://schemas.microsoft.com/office/powerpoint/2010/main" val="300084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11"/>
        <p:cNvGrpSpPr/>
        <p:nvPr/>
      </p:nvGrpSpPr>
      <p:grpSpPr>
        <a:xfrm>
          <a:off x="0" y="0"/>
          <a:ext cx="0" cy="0"/>
          <a:chOff x="0" y="0"/>
          <a:chExt cx="0" cy="0"/>
        </a:xfrm>
      </p:grpSpPr>
      <p:pic>
        <p:nvPicPr>
          <p:cNvPr id="2" name="Picture 1">
            <a:extLst>
              <a:ext uri="{FF2B5EF4-FFF2-40B4-BE49-F238E27FC236}">
                <a16:creationId xmlns:a16="http://schemas.microsoft.com/office/drawing/2014/main" id="{75C11804-2E5A-C75F-AAD8-9F79F7DF8D78}"/>
              </a:ext>
            </a:extLst>
          </p:cNvPr>
          <p:cNvPicPr>
            <a:picLocks noChangeAspect="1"/>
          </p:cNvPicPr>
          <p:nvPr/>
        </p:nvPicPr>
        <p:blipFill>
          <a:blip r:embed="rId3"/>
          <a:stretch>
            <a:fillRect/>
          </a:stretch>
        </p:blipFill>
        <p:spPr>
          <a:xfrm>
            <a:off x="1705927" y="683895"/>
            <a:ext cx="5732145" cy="3775710"/>
          </a:xfrm>
          <a:prstGeom prst="rect">
            <a:avLst/>
          </a:prstGeom>
        </p:spPr>
      </p:pic>
    </p:spTree>
    <p:extLst>
      <p:ext uri="{BB962C8B-B14F-4D97-AF65-F5344CB8AC3E}">
        <p14:creationId xmlns:p14="http://schemas.microsoft.com/office/powerpoint/2010/main" val="3506306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o 35">
            <a:extLst>
              <a:ext uri="{FF2B5EF4-FFF2-40B4-BE49-F238E27FC236}">
                <a16:creationId xmlns:a16="http://schemas.microsoft.com/office/drawing/2014/main" id="{8A041C42-959C-B667-D87A-A81A43C54070}"/>
              </a:ext>
            </a:extLst>
          </p:cNvPr>
          <p:cNvGrpSpPr/>
          <p:nvPr/>
        </p:nvGrpSpPr>
        <p:grpSpPr>
          <a:xfrm>
            <a:off x="536104" y="1189049"/>
            <a:ext cx="8072236" cy="2016370"/>
            <a:chOff x="399330" y="1154884"/>
            <a:chExt cx="8345784" cy="2084700"/>
          </a:xfrm>
        </p:grpSpPr>
        <p:sp>
          <p:nvSpPr>
            <p:cNvPr id="37" name="Rectángulo 36">
              <a:extLst>
                <a:ext uri="{FF2B5EF4-FFF2-40B4-BE49-F238E27FC236}">
                  <a16:creationId xmlns:a16="http://schemas.microsoft.com/office/drawing/2014/main" id="{48044DBD-14DD-336C-5561-E79AE15194A0}"/>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4032B2B9-FEAB-7F12-21D8-7000927EB1F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Elipse 38">
              <a:extLst>
                <a:ext uri="{FF2B5EF4-FFF2-40B4-BE49-F238E27FC236}">
                  <a16:creationId xmlns:a16="http://schemas.microsoft.com/office/drawing/2014/main" id="{C29D2A9E-83C8-5C74-6AF2-7498D835155C}"/>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a:extLst>
                <a:ext uri="{FF2B5EF4-FFF2-40B4-BE49-F238E27FC236}">
                  <a16:creationId xmlns:a16="http://schemas.microsoft.com/office/drawing/2014/main" id="{45FF6EEE-3B58-0166-1228-9C3EB6A2EBC6}"/>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a:extLst>
                <a:ext uri="{FF2B5EF4-FFF2-40B4-BE49-F238E27FC236}">
                  <a16:creationId xmlns:a16="http://schemas.microsoft.com/office/drawing/2014/main" id="{84A1524F-236C-9503-D1BA-B52E77CB8DED}"/>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1" name="Imagen 30" descr="Un dibujo de un animal&#10;&#10;Descripción generada automáticamente con confianza baja">
            <a:extLst>
              <a:ext uri="{FF2B5EF4-FFF2-40B4-BE49-F238E27FC236}">
                <a16:creationId xmlns:a16="http://schemas.microsoft.com/office/drawing/2014/main" id="{B34901E6-69A4-ADEC-5D1F-8BC2AC99CE7B}"/>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32" name="Imagen 31" descr="Forma&#10;&#10;Descripción generada automáticamente">
            <a:extLst>
              <a:ext uri="{FF2B5EF4-FFF2-40B4-BE49-F238E27FC236}">
                <a16:creationId xmlns:a16="http://schemas.microsoft.com/office/drawing/2014/main" id="{7454F399-FF4D-830A-F87A-245AF5F002C2}"/>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33" name="Imagen 32" descr="Patrón de fondo&#10;&#10;Descripción generada automáticamente con confianza baja">
            <a:extLst>
              <a:ext uri="{FF2B5EF4-FFF2-40B4-BE49-F238E27FC236}">
                <a16:creationId xmlns:a16="http://schemas.microsoft.com/office/drawing/2014/main" id="{B20B8505-0AE3-4DD2-2879-64B8371CEA56}"/>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34" name="Imagen 33" descr="Icono&#10;&#10;Descripción generada automáticamente">
            <a:extLst>
              <a:ext uri="{FF2B5EF4-FFF2-40B4-BE49-F238E27FC236}">
                <a16:creationId xmlns:a16="http://schemas.microsoft.com/office/drawing/2014/main" id="{ED259533-DDE1-C266-A1C1-1ADCD591BE9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35" name="Imagen 34" descr="Forma&#10;&#10;Descripción generada automáticamente">
            <a:extLst>
              <a:ext uri="{FF2B5EF4-FFF2-40B4-BE49-F238E27FC236}">
                <a16:creationId xmlns:a16="http://schemas.microsoft.com/office/drawing/2014/main" id="{72848D5A-2F58-DE88-7B50-9F6200192F31}"/>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sp>
        <p:nvSpPr>
          <p:cNvPr id="7" name="Marcador de contenido 6">
            <a:extLst>
              <a:ext uri="{FF2B5EF4-FFF2-40B4-BE49-F238E27FC236}">
                <a16:creationId xmlns:a16="http://schemas.microsoft.com/office/drawing/2014/main" id="{36F731C9-85FB-DE01-1F15-B03BC8C7D99D}"/>
              </a:ext>
            </a:extLst>
          </p:cNvPr>
          <p:cNvSpPr>
            <a:spLocks noGrp="1"/>
          </p:cNvSpPr>
          <p:nvPr>
            <p:ph idx="1"/>
          </p:nvPr>
        </p:nvSpPr>
        <p:spPr>
          <a:xfrm>
            <a:off x="969817" y="1652717"/>
            <a:ext cx="7428141" cy="3490783"/>
          </a:xfrm>
        </p:spPr>
        <p:txBody>
          <a:bodyPr/>
          <a:lstStyle/>
          <a:p>
            <a:r>
              <a:rPr lang="en-GB" sz="2000" dirty="0">
                <a:latin typeface="Lucida Bright" panose="02040602050505020304" pitchFamily="18" charset="0"/>
              </a:rPr>
              <a:t>The design of the disaster management mobile application is based on a thorough understanding of the needs of users, as identified through user research, personas, scenarios, and a user journey map. The application is designed to be easy to use, accessible to all users, and effective in helping users to prepare for, respond to, and recover from disasters.</a:t>
            </a:r>
            <a:endParaRPr lang="en-CM" sz="2000" dirty="0">
              <a:latin typeface="Lucida Bright" panose="02040602050505020304" pitchFamily="18" charset="0"/>
            </a:endParaRPr>
          </a:p>
          <a:p>
            <a:r>
              <a:rPr lang="en-GB" sz="2000" dirty="0">
                <a:latin typeface="Lucida Bright" panose="02040602050505020304" pitchFamily="18" charset="0"/>
              </a:rPr>
              <a:t>We plan to continue to develop and improve the application based on feedback from users and stakeholders. We are committed to making the application as user-friendly and effective as possible.</a:t>
            </a:r>
            <a:endParaRPr lang="en-CM" sz="2000" dirty="0">
              <a:latin typeface="Lucida Bright" panose="02040602050505020304" pitchFamily="18" charset="0"/>
            </a:endParaRPr>
          </a:p>
          <a:p>
            <a:endParaRPr lang="en-US" dirty="0"/>
          </a:p>
        </p:txBody>
      </p:sp>
      <p:sp>
        <p:nvSpPr>
          <p:cNvPr id="6" name="Título 5">
            <a:extLst>
              <a:ext uri="{FF2B5EF4-FFF2-40B4-BE49-F238E27FC236}">
                <a16:creationId xmlns:a16="http://schemas.microsoft.com/office/drawing/2014/main" id="{44A723ED-0C09-77DF-E03F-D49CF86A6877}"/>
              </a:ext>
            </a:extLst>
          </p:cNvPr>
          <p:cNvSpPr>
            <a:spLocks noGrp="1"/>
          </p:cNvSpPr>
          <p:nvPr>
            <p:ph type="ctrTitle"/>
          </p:nvPr>
        </p:nvSpPr>
        <p:spPr>
          <a:xfrm>
            <a:off x="2516372" y="552452"/>
            <a:ext cx="4111256" cy="829308"/>
          </a:xfrm>
        </p:spPr>
        <p:txBody>
          <a:bodyPr/>
          <a:lstStyle/>
          <a:p>
            <a:r>
              <a:rPr lang="en-US" sz="4400" dirty="0">
                <a:latin typeface="Segoe UI Black" panose="020B0A02040204020203" pitchFamily="34" charset="0"/>
                <a:ea typeface="Segoe UI Black" panose="020B0A02040204020203" pitchFamily="34" charset="0"/>
              </a:rPr>
              <a:t>CONCLUSION</a:t>
            </a:r>
          </a:p>
        </p:txBody>
      </p:sp>
    </p:spTree>
    <p:extLst>
      <p:ext uri="{BB962C8B-B14F-4D97-AF65-F5344CB8AC3E}">
        <p14:creationId xmlns:p14="http://schemas.microsoft.com/office/powerpoint/2010/main" val="192195473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12" dur="4500" fill="hold"/>
                                            <p:tgtEl>
                                              <p:spTgt spid="33"/>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33"/>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6" dur="6750" fill="hold"/>
                                            <p:tgtEl>
                                              <p:spTgt spid="31"/>
                                            </p:tgtEl>
                                            <p:attrNameLst>
                                              <p:attrName>ppt_x</p:attrName>
                                              <p:attrName>ppt_y</p:attrName>
                                            </p:attrNameLst>
                                          </p:cBhvr>
                                          <p:rCtr x="799"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31"/>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20" dur="3250" fill="hold"/>
                                            <p:tgtEl>
                                              <p:spTgt spid="34"/>
                                            </p:tgtEl>
                                            <p:attrNameLst>
                                              <p:attrName>ppt_x</p:attrName>
                                              <p:attrName>ppt_y</p:attrName>
                                            </p:attrNameLst>
                                          </p:cBhvr>
                                          <p:rCtr x="764" y="-61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34"/>
                                            </p:tgtEl>
                                            <p:attrNameLst>
                                              <p:attrName>r</p:attrName>
                                            </p:attrNameLst>
                                          </p:cBhvr>
                                        </p:animRot>
                                      </p:childTnLst>
                                    </p:cTn>
                                  </p:par>
                                  <p:par>
                                    <p:cTn id="23"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4" dur="4750" fill="hold"/>
                                            <p:tgtEl>
                                              <p:spTgt spid="35"/>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6" dur="7250" fill="hold"/>
                                            <p:tgtEl>
                                              <p:spTgt spid="32"/>
                                            </p:tgtEl>
                                            <p:attrNameLst>
                                              <p:attrName>ppt_x</p:attrName>
                                              <p:attrName>ppt_y</p:attrName>
                                            </p:attrNameLst>
                                          </p:cBhvr>
                                          <p:rCtr x="3559" y="31"/>
                                        </p:animMotion>
                                      </p:childTnLst>
                                    </p:cTn>
                                  </p:par>
                                  <p:par>
                                    <p:cTn id="27" presetID="6" presetClass="emph" presetSubtype="0" repeatCount="indefinite" autoRev="1" fill="hold" nodeType="withEffect" p14:presetBounceEnd="22000">
                                      <p:stCondLst>
                                        <p:cond delay="0"/>
                                      </p:stCondLst>
                                      <p:childTnLst>
                                        <p:animScale p14:bounceEnd="22000">
                                          <p:cBhvr>
                                            <p:cTn id="28"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600"/>
                                            <p:tgtEl>
                                              <p:spTgt spid="6"/>
                                            </p:tgtEl>
                                          </p:cBhvr>
                                        </p:animEffect>
                                      </p:childTnLst>
                                    </p:cTn>
                                  </p:par>
                                  <p:par>
                                    <p:cTn id="8" presetID="10" presetClass="entr" presetSubtype="0" fill="hold" grpId="0" nodeType="withEffect">
                                      <p:stCondLst>
                                        <p:cond delay="1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12" dur="4500" fill="hold"/>
                                            <p:tgtEl>
                                              <p:spTgt spid="33"/>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33"/>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6" dur="6750" fill="hold"/>
                                            <p:tgtEl>
                                              <p:spTgt spid="31"/>
                                            </p:tgtEl>
                                            <p:attrNameLst>
                                              <p:attrName>ppt_x</p:attrName>
                                              <p:attrName>ppt_y</p:attrName>
                                            </p:attrNameLst>
                                          </p:cBhvr>
                                          <p:rCtr x="799"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31"/>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0.01545 0.01203 L -1.38889E-6 4.81481E-6 " pathEditMode="relative" rAng="0" ptsTypes="AA">
                                          <p:cBhvr>
                                            <p:cTn id="20" dur="3250" fill="hold"/>
                                            <p:tgtEl>
                                              <p:spTgt spid="34"/>
                                            </p:tgtEl>
                                            <p:attrNameLst>
                                              <p:attrName>ppt_x</p:attrName>
                                              <p:attrName>ppt_y</p:attrName>
                                            </p:attrNameLst>
                                          </p:cBhvr>
                                          <p:rCtr x="764" y="-617"/>
                                        </p:animMotion>
                                      </p:childTnLst>
                                    </p:cTn>
                                  </p:par>
                                  <p:par>
                                    <p:cTn id="21" presetID="8" presetClass="emph" presetSubtype="0" repeatCount="indefinite" accel="2500" autoRev="1" fill="hold" nodeType="withEffect">
                                      <p:stCondLst>
                                        <p:cond delay="0"/>
                                      </p:stCondLst>
                                      <p:childTnLst>
                                        <p:animRot by="300000">
                                          <p:cBhvr>
                                            <p:cTn id="22" dur="8250" fill="hold"/>
                                            <p:tgtEl>
                                              <p:spTgt spid="34"/>
                                            </p:tgtEl>
                                            <p:attrNameLst>
                                              <p:attrName>r</p:attrName>
                                            </p:attrNameLst>
                                          </p:cBhvr>
                                        </p:animRot>
                                      </p:childTnLst>
                                    </p:cTn>
                                  </p:par>
                                  <p:par>
                                    <p:cTn id="23"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4" dur="4750" fill="hold"/>
                                            <p:tgtEl>
                                              <p:spTgt spid="35"/>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6" dur="7250" fill="hold"/>
                                            <p:tgtEl>
                                              <p:spTgt spid="32"/>
                                            </p:tgtEl>
                                            <p:attrNameLst>
                                              <p:attrName>ppt_x</p:attrName>
                                              <p:attrName>ppt_y</p:attrName>
                                            </p:attrNameLst>
                                          </p:cBhvr>
                                          <p:rCtr x="3559" y="31"/>
                                        </p:animMotion>
                                      </p:childTnLst>
                                    </p:cTn>
                                  </p:par>
                                  <p:par>
                                    <p:cTn id="27" presetID="6" presetClass="emph" presetSubtype="0" repeatCount="indefinite" autoRev="1" fill="hold" nodeType="withEffect">
                                      <p:stCondLst>
                                        <p:cond delay="0"/>
                                      </p:stCondLst>
                                      <p:childTnLst>
                                        <p:animScale>
                                          <p:cBhvr>
                                            <p:cTn id="28"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852D6-A72B-4156-AF23-4EF48A92F51D}"/>
              </a:ext>
            </a:extLst>
          </p:cNvPr>
          <p:cNvSpPr>
            <a:spLocks noGrp="1"/>
          </p:cNvSpPr>
          <p:nvPr>
            <p:ph type="ctrTitle"/>
          </p:nvPr>
        </p:nvSpPr>
        <p:spPr>
          <a:xfrm>
            <a:off x="1731769" y="1966657"/>
            <a:ext cx="5543106" cy="1295503"/>
          </a:xfrm>
        </p:spPr>
        <p:txBody>
          <a:bodyPr/>
          <a:lstStyle/>
          <a:p>
            <a:r>
              <a:rPr lang="en-US" dirty="0"/>
              <a:t>THANKS!</a:t>
            </a:r>
          </a:p>
        </p:txBody>
      </p:sp>
      <p:pic>
        <p:nvPicPr>
          <p:cNvPr id="38" name="Imagen 37" descr="Imagen que contiene Gráfico circular&#10;&#10;Descripción generada automáticamente">
            <a:extLst>
              <a:ext uri="{FF2B5EF4-FFF2-40B4-BE49-F238E27FC236}">
                <a16:creationId xmlns:a16="http://schemas.microsoft.com/office/drawing/2014/main" id="{18A62CD2-0788-808F-CEF6-8D729695A617}"/>
              </a:ext>
            </a:extLst>
          </p:cNvPr>
          <p:cNvPicPr>
            <a:picLocks noChangeAspect="1"/>
          </p:cNvPicPr>
          <p:nvPr/>
        </p:nvPicPr>
        <p:blipFill rotWithShape="1">
          <a:blip r:embed="rId2">
            <a:extLst>
              <a:ext uri="{28A0092B-C50C-407E-A947-70E740481C1C}">
                <a14:useLocalDpi xmlns:a14="http://schemas.microsoft.com/office/drawing/2010/main" val="0"/>
              </a:ext>
            </a:extLst>
          </a:blip>
          <a:srcRect l="7850" t="14258" r="3883" b="15917"/>
          <a:stretch/>
        </p:blipFill>
        <p:spPr>
          <a:xfrm rot="16320420">
            <a:off x="-274140" y="3025214"/>
            <a:ext cx="2253663" cy="1002803"/>
          </a:xfrm>
          <a:prstGeom prst="rect">
            <a:avLst/>
          </a:prstGeom>
        </p:spPr>
      </p:pic>
      <p:pic>
        <p:nvPicPr>
          <p:cNvPr id="39" name="Imagen 38" descr="Icono&#10;&#10;Descripción generada automáticamente">
            <a:extLst>
              <a:ext uri="{FF2B5EF4-FFF2-40B4-BE49-F238E27FC236}">
                <a16:creationId xmlns:a16="http://schemas.microsoft.com/office/drawing/2014/main" id="{7E85952E-7D63-2B59-7D43-3FD62EB423D7}"/>
              </a:ext>
            </a:extLst>
          </p:cNvPr>
          <p:cNvPicPr>
            <a:picLocks noChangeAspect="1"/>
          </p:cNvPicPr>
          <p:nvPr/>
        </p:nvPicPr>
        <p:blipFill rotWithShape="1">
          <a:blip r:embed="rId3">
            <a:extLst>
              <a:ext uri="{28A0092B-C50C-407E-A947-70E740481C1C}">
                <a14:useLocalDpi xmlns:a14="http://schemas.microsoft.com/office/drawing/2010/main" val="0"/>
              </a:ext>
            </a:extLst>
          </a:blip>
          <a:srcRect l="2783" t="14022" r="5733" b="13919"/>
          <a:stretch/>
        </p:blipFill>
        <p:spPr>
          <a:xfrm rot="18667738">
            <a:off x="440946" y="3729978"/>
            <a:ext cx="1512334" cy="670067"/>
          </a:xfrm>
          <a:prstGeom prst="rect">
            <a:avLst/>
          </a:prstGeom>
        </p:spPr>
      </p:pic>
      <p:pic>
        <p:nvPicPr>
          <p:cNvPr id="41" name="Imagen 40" descr="Patrón de fondo&#10;&#10;Descripción generada automáticamente con confianza baja">
            <a:extLst>
              <a:ext uri="{FF2B5EF4-FFF2-40B4-BE49-F238E27FC236}">
                <a16:creationId xmlns:a16="http://schemas.microsoft.com/office/drawing/2014/main" id="{FC2DFC9E-C977-A106-7C5D-9039FF40ECDA}"/>
              </a:ext>
            </a:extLst>
          </p:cNvPr>
          <p:cNvPicPr>
            <a:picLocks noChangeAspect="1"/>
          </p:cNvPicPr>
          <p:nvPr/>
        </p:nvPicPr>
        <p:blipFill rotWithShape="1">
          <a:blip r:embed="rId4">
            <a:extLst>
              <a:ext uri="{28A0092B-C50C-407E-A947-70E740481C1C}">
                <a14:useLocalDpi xmlns:a14="http://schemas.microsoft.com/office/drawing/2010/main" val="0"/>
              </a:ext>
            </a:extLst>
          </a:blip>
          <a:srcRect l="40200" t="16723" r="2755" b="16857"/>
          <a:stretch/>
        </p:blipFill>
        <p:spPr>
          <a:xfrm>
            <a:off x="-308610" y="3509744"/>
            <a:ext cx="2603445" cy="1705129"/>
          </a:xfrm>
          <a:prstGeom prst="rect">
            <a:avLst/>
          </a:prstGeom>
        </p:spPr>
      </p:pic>
      <p:pic>
        <p:nvPicPr>
          <p:cNvPr id="42" name="Imagen 41" descr="Icono&#10;&#10;Descripción generada automáticamente">
            <a:extLst>
              <a:ext uri="{FF2B5EF4-FFF2-40B4-BE49-F238E27FC236}">
                <a16:creationId xmlns:a16="http://schemas.microsoft.com/office/drawing/2014/main" id="{68A2F5C5-A623-D26C-4888-0BD2E5D83E64}"/>
              </a:ext>
            </a:extLst>
          </p:cNvPr>
          <p:cNvPicPr>
            <a:picLocks noChangeAspect="1"/>
          </p:cNvPicPr>
          <p:nvPr/>
        </p:nvPicPr>
        <p:blipFill rotWithShape="1">
          <a:blip r:embed="rId5">
            <a:extLst>
              <a:ext uri="{28A0092B-C50C-407E-A947-70E740481C1C}">
                <a14:useLocalDpi xmlns:a14="http://schemas.microsoft.com/office/drawing/2010/main" val="0"/>
              </a:ext>
            </a:extLst>
          </a:blip>
          <a:srcRect l="42681" t="24065" r="2121" b="25099"/>
          <a:stretch/>
        </p:blipFill>
        <p:spPr>
          <a:xfrm>
            <a:off x="-329784" y="4334469"/>
            <a:ext cx="2061553" cy="1067983"/>
          </a:xfrm>
          <a:prstGeom prst="rect">
            <a:avLst/>
          </a:prstGeom>
        </p:spPr>
      </p:pic>
      <p:pic>
        <p:nvPicPr>
          <p:cNvPr id="48" name="Imagen 47" descr="Forma&#10;&#10;Descripción generada automáticamente">
            <a:extLst>
              <a:ext uri="{FF2B5EF4-FFF2-40B4-BE49-F238E27FC236}">
                <a16:creationId xmlns:a16="http://schemas.microsoft.com/office/drawing/2014/main" id="{DF57C511-9FA9-BD6A-9E9B-48CD0FB9A0D6}"/>
              </a:ext>
            </a:extLst>
          </p:cNvPr>
          <p:cNvPicPr>
            <a:picLocks noChangeAspect="1"/>
          </p:cNvPicPr>
          <p:nvPr/>
        </p:nvPicPr>
        <p:blipFill rotWithShape="1">
          <a:blip r:embed="rId6">
            <a:extLst>
              <a:ext uri="{28A0092B-C50C-407E-A947-70E740481C1C}">
                <a14:useLocalDpi xmlns:a14="http://schemas.microsoft.com/office/drawing/2010/main" val="0"/>
              </a:ext>
            </a:extLst>
          </a:blip>
          <a:srcRect l="6337" t="11190" r="6996" b="12346"/>
          <a:stretch/>
        </p:blipFill>
        <p:spPr>
          <a:xfrm>
            <a:off x="8185692" y="4227212"/>
            <a:ext cx="1097627" cy="544726"/>
          </a:xfrm>
          <a:prstGeom prst="rect">
            <a:avLst/>
          </a:prstGeom>
        </p:spPr>
      </p:pic>
      <p:pic>
        <p:nvPicPr>
          <p:cNvPr id="52" name="Imagen 51" descr="Forma&#10;&#10;Descripción generada automáticamente">
            <a:extLst>
              <a:ext uri="{FF2B5EF4-FFF2-40B4-BE49-F238E27FC236}">
                <a16:creationId xmlns:a16="http://schemas.microsoft.com/office/drawing/2014/main" id="{3A18B6AC-9A4C-A208-03DA-A9F628161386}"/>
              </a:ext>
            </a:extLst>
          </p:cNvPr>
          <p:cNvPicPr>
            <a:picLocks noChangeAspect="1"/>
          </p:cNvPicPr>
          <p:nvPr/>
        </p:nvPicPr>
        <p:blipFill rotWithShape="1">
          <a:blip r:embed="rId6">
            <a:extLst>
              <a:ext uri="{28A0092B-C50C-407E-A947-70E740481C1C}">
                <a14:useLocalDpi xmlns:a14="http://schemas.microsoft.com/office/drawing/2010/main" val="0"/>
              </a:ext>
            </a:extLst>
          </a:blip>
          <a:srcRect l="6337" t="11190" r="6996" b="12346"/>
          <a:stretch/>
        </p:blipFill>
        <p:spPr>
          <a:xfrm flipH="1">
            <a:off x="-1143478" y="498795"/>
            <a:ext cx="2286955" cy="1134961"/>
          </a:xfrm>
          <a:prstGeom prst="rect">
            <a:avLst/>
          </a:prstGeom>
        </p:spPr>
      </p:pic>
      <p:pic>
        <p:nvPicPr>
          <p:cNvPr id="57" name="Imagen 56" descr="Círculo&#10;&#10;Descripción generada automáticamente">
            <a:extLst>
              <a:ext uri="{FF2B5EF4-FFF2-40B4-BE49-F238E27FC236}">
                <a16:creationId xmlns:a16="http://schemas.microsoft.com/office/drawing/2014/main" id="{31E474B0-7570-5370-CBD4-98C23DA1AFF3}"/>
              </a:ext>
            </a:extLst>
          </p:cNvPr>
          <p:cNvPicPr>
            <a:picLocks noChangeAspect="1"/>
          </p:cNvPicPr>
          <p:nvPr/>
        </p:nvPicPr>
        <p:blipFill rotWithShape="1">
          <a:blip r:embed="rId7">
            <a:extLst>
              <a:ext uri="{28A0092B-C50C-407E-A947-70E740481C1C}">
                <a14:useLocalDpi xmlns:a14="http://schemas.microsoft.com/office/drawing/2010/main" val="0"/>
              </a:ext>
            </a:extLst>
          </a:blip>
          <a:srcRect l="26300" t="6535" r="24866" b="6900"/>
          <a:stretch/>
        </p:blipFill>
        <p:spPr>
          <a:xfrm flipH="1">
            <a:off x="7565813" y="498795"/>
            <a:ext cx="673689" cy="671753"/>
          </a:xfrm>
          <a:prstGeom prst="rect">
            <a:avLst/>
          </a:prstGeom>
        </p:spPr>
      </p:pic>
      <p:grpSp>
        <p:nvGrpSpPr>
          <p:cNvPr id="17" name="Grupo 16">
            <a:extLst>
              <a:ext uri="{FF2B5EF4-FFF2-40B4-BE49-F238E27FC236}">
                <a16:creationId xmlns:a16="http://schemas.microsoft.com/office/drawing/2014/main" id="{2F59F330-ABA0-4E56-FC8D-5376F87D57E8}"/>
              </a:ext>
            </a:extLst>
          </p:cNvPr>
          <p:cNvGrpSpPr/>
          <p:nvPr/>
        </p:nvGrpSpPr>
        <p:grpSpPr>
          <a:xfrm>
            <a:off x="1018726" y="834391"/>
            <a:ext cx="7230453" cy="3329978"/>
            <a:chOff x="851471" y="758471"/>
            <a:chExt cx="7560142" cy="3481817"/>
          </a:xfrm>
        </p:grpSpPr>
        <p:sp>
          <p:nvSpPr>
            <p:cNvPr id="2" name="Elipse 1">
              <a:extLst>
                <a:ext uri="{FF2B5EF4-FFF2-40B4-BE49-F238E27FC236}">
                  <a16:creationId xmlns:a16="http://schemas.microsoft.com/office/drawing/2014/main" id="{ABC6917F-4E3A-07D4-E7EE-B5F015BABAF4}"/>
                </a:ext>
              </a:extLst>
            </p:cNvPr>
            <p:cNvSpPr/>
            <p:nvPr/>
          </p:nvSpPr>
          <p:spPr>
            <a:xfrm>
              <a:off x="7427490" y="2831149"/>
              <a:ext cx="81089" cy="81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86138750-ED53-D2E9-B368-A6A1EC0350E4}"/>
                </a:ext>
              </a:extLst>
            </p:cNvPr>
            <p:cNvSpPr/>
            <p:nvPr/>
          </p:nvSpPr>
          <p:spPr>
            <a:xfrm>
              <a:off x="7754694" y="165518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94974263-006D-2E64-648F-B97B077BD1B7}"/>
                </a:ext>
              </a:extLst>
            </p:cNvPr>
            <p:cNvSpPr/>
            <p:nvPr/>
          </p:nvSpPr>
          <p:spPr>
            <a:xfrm>
              <a:off x="7826457" y="408788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2C6E4F72-7D13-365F-5DDB-4DC5C53628B9}"/>
                </a:ext>
              </a:extLst>
            </p:cNvPr>
            <p:cNvSpPr/>
            <p:nvPr/>
          </p:nvSpPr>
          <p:spPr>
            <a:xfrm>
              <a:off x="8330524" y="38982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0C048CFB-93D9-5577-BD05-300516818BD6}"/>
                </a:ext>
              </a:extLst>
            </p:cNvPr>
            <p:cNvSpPr/>
            <p:nvPr/>
          </p:nvSpPr>
          <p:spPr>
            <a:xfrm>
              <a:off x="1601671" y="75847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35463EC2-2C83-B22A-DE80-FD8945D915FA}"/>
                </a:ext>
              </a:extLst>
            </p:cNvPr>
            <p:cNvSpPr/>
            <p:nvPr/>
          </p:nvSpPr>
          <p:spPr>
            <a:xfrm>
              <a:off x="851471" y="1908498"/>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B66C466B-044C-9A8F-7F2A-2CC0CA255B87}"/>
                </a:ext>
              </a:extLst>
            </p:cNvPr>
            <p:cNvSpPr/>
            <p:nvPr/>
          </p:nvSpPr>
          <p:spPr>
            <a:xfrm>
              <a:off x="1805645" y="269035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BC139CA-6E6A-C2B1-4C47-36FD4455A4D4}"/>
                </a:ext>
              </a:extLst>
            </p:cNvPr>
            <p:cNvSpPr/>
            <p:nvPr/>
          </p:nvSpPr>
          <p:spPr>
            <a:xfrm>
              <a:off x="2105799" y="2995885"/>
              <a:ext cx="110554" cy="110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52083850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14:presetBounceEnd="22000">
                                      <p:stCondLst>
                                        <p:cond delay="0"/>
                                      </p:stCondLst>
                                      <p:childTnLst>
                                        <p:animScale p14:bounceEnd="22000">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stCondLst>
                                        <p:cond delay="0"/>
                                      </p:stCondLst>
                                      <p:childTnLst>
                                        <p:animScale>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stCondLst>
                                        <p:cond delay="0"/>
                                      </p:stCondLst>
                                      <p:childTnLst>
                                        <p:animRot by="3000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00"/>
                                            <p:tgtEl>
                                              <p:spTgt spid="6"/>
                                            </p:tgtEl>
                                          </p:cBhvr>
                                        </p:animEffect>
                                      </p:childTnLst>
                                    </p:cTn>
                                  </p:par>
                                  <p:par>
                                    <p:cTn id="35" presetID="10" presetClass="entr" presetSubtype="0" fill="hold" nodeType="withEffect">
                                      <p:stCondLst>
                                        <p:cond delay="13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1200"/>
                                            <p:tgtEl>
                                              <p:spTgt spid="69"/>
                                            </p:tgtEl>
                                          </p:cBhvr>
                                        </p:animEffect>
                                      </p:childTnLst>
                                    </p:cTn>
                                  </p:par>
                                  <p:par>
                                    <p:cTn id="38" presetID="10" presetClass="entr" presetSubtype="0" fill="hold" nodeType="withEffect">
                                      <p:stCondLst>
                                        <p:cond delay="130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1200"/>
                                            <p:tgtEl>
                                              <p:spTgt spid="64"/>
                                            </p:tgtEl>
                                          </p:cBhvr>
                                        </p:animEffect>
                                      </p:childTnLst>
                                    </p:cTn>
                                  </p:par>
                                  <p:par>
                                    <p:cTn id="41" presetID="10" presetClass="entr" presetSubtype="0" fill="hold" nodeType="withEffect">
                                      <p:stCondLst>
                                        <p:cond delay="130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200"/>
                                            <p:tgtEl>
                                              <p:spTgt spid="59"/>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1200"/>
                                            <p:tgtEl>
                                              <p:spTgt spid="58"/>
                                            </p:tgtEl>
                                          </p:cBhvr>
                                        </p:animEffect>
                                      </p:childTnLst>
                                    </p:cTn>
                                  </p:par>
                                  <p:par>
                                    <p:cTn id="47" presetID="10" presetClass="entr" presetSubtype="0" fill="hold" grpId="0" nodeType="withEffect">
                                      <p:stCondLst>
                                        <p:cond delay="190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5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ctrTitle"/>
          </p:nvPr>
        </p:nvSpPr>
        <p:spPr>
          <a:xfrm>
            <a:off x="2179657" y="285864"/>
            <a:ext cx="4254473" cy="615389"/>
          </a:xfrm>
        </p:spPr>
        <p:txBody>
          <a:bodyPr>
            <a:noAutofit/>
          </a:bodyPr>
          <a:lstStyle/>
          <a:p>
            <a:r>
              <a:rPr lang="en-US" dirty="0">
                <a:latin typeface="Snap ITC" panose="04040A07060A02020202" pitchFamily="82" charset="0"/>
              </a:rPr>
              <a:t>CONTENT</a:t>
            </a:r>
          </a:p>
        </p:txBody>
      </p:sp>
      <p:sp>
        <p:nvSpPr>
          <p:cNvPr id="24" name="Marcador de texto 23">
            <a:extLst>
              <a:ext uri="{FF2B5EF4-FFF2-40B4-BE49-F238E27FC236}">
                <a16:creationId xmlns:a16="http://schemas.microsoft.com/office/drawing/2014/main" id="{D5E26916-7F3B-BEAB-0511-C65D3D2F3009}"/>
              </a:ext>
            </a:extLst>
          </p:cNvPr>
          <p:cNvSpPr>
            <a:spLocks noGrp="1"/>
          </p:cNvSpPr>
          <p:nvPr>
            <p:ph type="body" idx="13"/>
          </p:nvPr>
        </p:nvSpPr>
        <p:spPr>
          <a:xfrm>
            <a:off x="180995" y="1294802"/>
            <a:ext cx="1299925" cy="749420"/>
          </a:xfrm>
        </p:spPr>
        <p:txBody>
          <a:bodyPr/>
          <a:lstStyle/>
          <a:p>
            <a:r>
              <a:rPr lang="en-US" sz="7200" dirty="0"/>
              <a:t>01</a:t>
            </a:r>
          </a:p>
        </p:txBody>
      </p:sp>
      <p:sp>
        <p:nvSpPr>
          <p:cNvPr id="25" name="Marcador de texto 24">
            <a:extLst>
              <a:ext uri="{FF2B5EF4-FFF2-40B4-BE49-F238E27FC236}">
                <a16:creationId xmlns:a16="http://schemas.microsoft.com/office/drawing/2014/main" id="{0A6B2A40-59D6-3D0F-7E54-18650D8F85C9}"/>
              </a:ext>
            </a:extLst>
          </p:cNvPr>
          <p:cNvSpPr>
            <a:spLocks noGrp="1"/>
          </p:cNvSpPr>
          <p:nvPr>
            <p:ph type="body" idx="14"/>
          </p:nvPr>
        </p:nvSpPr>
        <p:spPr>
          <a:xfrm>
            <a:off x="1671209" y="1514243"/>
            <a:ext cx="2343653" cy="392481"/>
          </a:xfrm>
        </p:spPr>
        <p:txBody>
          <a:bodyPr/>
          <a:lstStyle/>
          <a:p>
            <a:r>
              <a:rPr lang="en-US" dirty="0"/>
              <a:t>INTRODUCTION</a:t>
            </a:r>
          </a:p>
        </p:txBody>
      </p:sp>
      <p:sp>
        <p:nvSpPr>
          <p:cNvPr id="36" name="Marcador de texto 35">
            <a:extLst>
              <a:ext uri="{FF2B5EF4-FFF2-40B4-BE49-F238E27FC236}">
                <a16:creationId xmlns:a16="http://schemas.microsoft.com/office/drawing/2014/main" id="{C3820936-0AE4-D37D-0A49-8665A47B8FA8}"/>
              </a:ext>
            </a:extLst>
          </p:cNvPr>
          <p:cNvSpPr>
            <a:spLocks noGrp="1"/>
          </p:cNvSpPr>
          <p:nvPr>
            <p:ph type="body" idx="22"/>
          </p:nvPr>
        </p:nvSpPr>
        <p:spPr>
          <a:xfrm>
            <a:off x="4171683" y="2131576"/>
            <a:ext cx="1305724" cy="749420"/>
          </a:xfrm>
        </p:spPr>
        <p:txBody>
          <a:bodyPr/>
          <a:lstStyle/>
          <a:p>
            <a:r>
              <a:rPr lang="en-US" sz="7200" dirty="0"/>
              <a:t>02</a:t>
            </a:r>
          </a:p>
        </p:txBody>
      </p:sp>
      <p:sp>
        <p:nvSpPr>
          <p:cNvPr id="37" name="Marcador de texto 36">
            <a:extLst>
              <a:ext uri="{FF2B5EF4-FFF2-40B4-BE49-F238E27FC236}">
                <a16:creationId xmlns:a16="http://schemas.microsoft.com/office/drawing/2014/main" id="{F09E2E8B-415E-942F-98C4-8DDB3126C02A}"/>
              </a:ext>
            </a:extLst>
          </p:cNvPr>
          <p:cNvSpPr>
            <a:spLocks noGrp="1"/>
          </p:cNvSpPr>
          <p:nvPr>
            <p:ph type="body" idx="23"/>
          </p:nvPr>
        </p:nvSpPr>
        <p:spPr>
          <a:xfrm>
            <a:off x="5719587" y="2310045"/>
            <a:ext cx="3132105" cy="392481"/>
          </a:xfrm>
        </p:spPr>
        <p:txBody>
          <a:bodyPr/>
          <a:lstStyle/>
          <a:p>
            <a:r>
              <a:rPr lang="en-US" dirty="0"/>
              <a:t>UI DEVELOPMENT</a:t>
            </a:r>
          </a:p>
        </p:txBody>
      </p:sp>
      <p:sp>
        <p:nvSpPr>
          <p:cNvPr id="39" name="Marcador de texto 38">
            <a:extLst>
              <a:ext uri="{FF2B5EF4-FFF2-40B4-BE49-F238E27FC236}">
                <a16:creationId xmlns:a16="http://schemas.microsoft.com/office/drawing/2014/main" id="{372ACB73-1EEA-7A77-34CA-9B47D63D4F77}"/>
              </a:ext>
            </a:extLst>
          </p:cNvPr>
          <p:cNvSpPr>
            <a:spLocks noGrp="1"/>
          </p:cNvSpPr>
          <p:nvPr>
            <p:ph type="body" idx="25"/>
          </p:nvPr>
        </p:nvSpPr>
        <p:spPr>
          <a:xfrm>
            <a:off x="371284" y="3042049"/>
            <a:ext cx="1299925" cy="749420"/>
          </a:xfrm>
        </p:spPr>
        <p:txBody>
          <a:bodyPr/>
          <a:lstStyle/>
          <a:p>
            <a:r>
              <a:rPr lang="en-US" sz="7200" dirty="0"/>
              <a:t>03</a:t>
            </a:r>
          </a:p>
        </p:txBody>
      </p:sp>
      <p:sp>
        <p:nvSpPr>
          <p:cNvPr id="40" name="Marcador de texto 39">
            <a:extLst>
              <a:ext uri="{FF2B5EF4-FFF2-40B4-BE49-F238E27FC236}">
                <a16:creationId xmlns:a16="http://schemas.microsoft.com/office/drawing/2014/main" id="{0A30B459-3EC0-B6A4-B99B-A87BA115852B}"/>
              </a:ext>
            </a:extLst>
          </p:cNvPr>
          <p:cNvSpPr>
            <a:spLocks noGrp="1"/>
          </p:cNvSpPr>
          <p:nvPr>
            <p:ph type="body" idx="26"/>
          </p:nvPr>
        </p:nvSpPr>
        <p:spPr>
          <a:xfrm>
            <a:off x="1671209" y="3269134"/>
            <a:ext cx="3091082" cy="392481"/>
          </a:xfrm>
        </p:spPr>
        <p:txBody>
          <a:bodyPr/>
          <a:lstStyle/>
          <a:p>
            <a:r>
              <a:rPr lang="en-US" dirty="0"/>
              <a:t>UI IMPLEMENTATION</a:t>
            </a:r>
          </a:p>
        </p:txBody>
      </p:sp>
      <p:sp>
        <p:nvSpPr>
          <p:cNvPr id="42" name="Marcador de texto 41">
            <a:extLst>
              <a:ext uri="{FF2B5EF4-FFF2-40B4-BE49-F238E27FC236}">
                <a16:creationId xmlns:a16="http://schemas.microsoft.com/office/drawing/2014/main" id="{0F13B525-5D5C-E569-D8A2-252F9FB66921}"/>
              </a:ext>
            </a:extLst>
          </p:cNvPr>
          <p:cNvSpPr>
            <a:spLocks noGrp="1"/>
          </p:cNvSpPr>
          <p:nvPr>
            <p:ph type="body" idx="28"/>
          </p:nvPr>
        </p:nvSpPr>
        <p:spPr>
          <a:xfrm>
            <a:off x="4306893" y="3917433"/>
            <a:ext cx="1305724" cy="749420"/>
          </a:xfrm>
        </p:spPr>
        <p:txBody>
          <a:bodyPr/>
          <a:lstStyle/>
          <a:p>
            <a:r>
              <a:rPr lang="en-US" sz="7200" dirty="0"/>
              <a:t>04</a:t>
            </a:r>
          </a:p>
        </p:txBody>
      </p:sp>
      <p:sp>
        <p:nvSpPr>
          <p:cNvPr id="43" name="Marcador de texto 42">
            <a:extLst>
              <a:ext uri="{FF2B5EF4-FFF2-40B4-BE49-F238E27FC236}">
                <a16:creationId xmlns:a16="http://schemas.microsoft.com/office/drawing/2014/main" id="{F2215607-B251-CB11-F2F6-81C1701DAEE3}"/>
              </a:ext>
            </a:extLst>
          </p:cNvPr>
          <p:cNvSpPr>
            <a:spLocks noGrp="1"/>
          </p:cNvSpPr>
          <p:nvPr>
            <p:ph type="body" idx="29"/>
          </p:nvPr>
        </p:nvSpPr>
        <p:spPr>
          <a:xfrm>
            <a:off x="5719587" y="4079889"/>
            <a:ext cx="2343653" cy="392481"/>
          </a:xfrm>
        </p:spPr>
        <p:txBody>
          <a:bodyPr/>
          <a:lstStyle/>
          <a:p>
            <a:r>
              <a:rPr lang="en-US" dirty="0"/>
              <a:t>CONCLUSION</a:t>
            </a:r>
          </a:p>
        </p:txBody>
      </p:sp>
      <p:grpSp>
        <p:nvGrpSpPr>
          <p:cNvPr id="15" name="Grupo 14">
            <a:extLst>
              <a:ext uri="{FF2B5EF4-FFF2-40B4-BE49-F238E27FC236}">
                <a16:creationId xmlns:a16="http://schemas.microsoft.com/office/drawing/2014/main" id="{4F035AD5-85F8-884B-6B0E-E6B87D66897D}"/>
              </a:ext>
            </a:extLst>
          </p:cNvPr>
          <p:cNvGrpSpPr/>
          <p:nvPr/>
        </p:nvGrpSpPr>
        <p:grpSpPr>
          <a:xfrm>
            <a:off x="534432" y="918216"/>
            <a:ext cx="7930332" cy="779096"/>
            <a:chOff x="400539" y="905062"/>
            <a:chExt cx="8198117" cy="805404"/>
          </a:xfrm>
        </p:grpSpPr>
        <p:sp>
          <p:nvSpPr>
            <p:cNvPr id="2" name="Rectángulo 1">
              <a:extLst>
                <a:ext uri="{FF2B5EF4-FFF2-40B4-BE49-F238E27FC236}">
                  <a16:creationId xmlns:a16="http://schemas.microsoft.com/office/drawing/2014/main" id="{5B77E4B7-0F24-AC14-5CE2-67CF0CC9FA63}"/>
                </a:ext>
              </a:extLst>
            </p:cNvPr>
            <p:cNvSpPr/>
            <p:nvPr/>
          </p:nvSpPr>
          <p:spPr>
            <a:xfrm>
              <a:off x="730437" y="1624888"/>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Elipse 7">
              <a:extLst>
                <a:ext uri="{FF2B5EF4-FFF2-40B4-BE49-F238E27FC236}">
                  <a16:creationId xmlns:a16="http://schemas.microsoft.com/office/drawing/2014/main" id="{C64B76C5-D4BF-899A-4C94-8BDF2E1487B6}"/>
                </a:ext>
              </a:extLst>
            </p:cNvPr>
            <p:cNvSpPr/>
            <p:nvPr/>
          </p:nvSpPr>
          <p:spPr>
            <a:xfrm>
              <a:off x="400539" y="1082027"/>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a:extLst>
                <a:ext uri="{FF2B5EF4-FFF2-40B4-BE49-F238E27FC236}">
                  <a16:creationId xmlns:a16="http://schemas.microsoft.com/office/drawing/2014/main" id="{0F86804F-3376-8490-AD49-33AE12D7D417}"/>
                </a:ext>
              </a:extLst>
            </p:cNvPr>
            <p:cNvSpPr/>
            <p:nvPr/>
          </p:nvSpPr>
          <p:spPr>
            <a:xfrm>
              <a:off x="8047335" y="90506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a:extLst>
                <a:ext uri="{FF2B5EF4-FFF2-40B4-BE49-F238E27FC236}">
                  <a16:creationId xmlns:a16="http://schemas.microsoft.com/office/drawing/2014/main" id="{8C5A5FE4-ED7E-0EEC-4114-41C560842EA9}"/>
                </a:ext>
              </a:extLst>
            </p:cNvPr>
            <p:cNvSpPr/>
            <p:nvPr/>
          </p:nvSpPr>
          <p:spPr>
            <a:xfrm>
              <a:off x="8446256" y="131472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a:extLst>
                <a:ext uri="{FF2B5EF4-FFF2-40B4-BE49-F238E27FC236}">
                  <a16:creationId xmlns:a16="http://schemas.microsoft.com/office/drawing/2014/main" id="{6B84C2C2-AAFF-58FA-C5CB-7EC8EA793ADC}"/>
                </a:ext>
              </a:extLst>
            </p:cNvPr>
            <p:cNvSpPr/>
            <p:nvPr/>
          </p:nvSpPr>
          <p:spPr>
            <a:xfrm>
              <a:off x="1302787" y="91182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5490984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200"/>
                                            <p:tgtEl>
                                              <p:spTgt spid="24"/>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200"/>
                                            <p:tgtEl>
                                              <p:spTgt spid="37"/>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200"/>
                                            <p:tgtEl>
                                              <p:spTgt spid="36"/>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200"/>
                                            <p:tgtEl>
                                              <p:spTgt spid="40"/>
                                            </p:tgtEl>
                                          </p:cBhvr>
                                        </p:animEffect>
                                      </p:childTnLst>
                                    </p:cTn>
                                  </p:par>
                                  <p:par>
                                    <p:cTn id="25" presetID="10" presetClass="entr" presetSubtype="0" fill="hold" grpId="0" nodeType="withEffect">
                                      <p:stCondLst>
                                        <p:cond delay="13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200"/>
                                            <p:tgtEl>
                                              <p:spTgt spid="39"/>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200"/>
                                            <p:tgtEl>
                                              <p:spTgt spid="43"/>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5" grpId="0"/>
          <p:bldP spid="36" grpId="0"/>
          <p:bldP spid="37" grpId="0"/>
          <p:bldP spid="39" grpId="0"/>
          <p:bldP spid="40" grpId="0"/>
          <p:bldP spid="42" grpId="0"/>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200"/>
                                            <p:tgtEl>
                                              <p:spTgt spid="24"/>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200"/>
                                            <p:tgtEl>
                                              <p:spTgt spid="37"/>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200"/>
                                            <p:tgtEl>
                                              <p:spTgt spid="36"/>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200"/>
                                            <p:tgtEl>
                                              <p:spTgt spid="40"/>
                                            </p:tgtEl>
                                          </p:cBhvr>
                                        </p:animEffect>
                                      </p:childTnLst>
                                    </p:cTn>
                                  </p:par>
                                  <p:par>
                                    <p:cTn id="25" presetID="10" presetClass="entr" presetSubtype="0" fill="hold" grpId="0" nodeType="withEffect">
                                      <p:stCondLst>
                                        <p:cond delay="13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200"/>
                                            <p:tgtEl>
                                              <p:spTgt spid="39"/>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200"/>
                                            <p:tgtEl>
                                              <p:spTgt spid="43"/>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5" grpId="0"/>
          <p:bldP spid="36" grpId="0"/>
          <p:bldP spid="37" grpId="0"/>
          <p:bldP spid="39" grpId="0"/>
          <p:bldP spid="40" grpId="0"/>
          <p:bldP spid="42" grpId="0"/>
          <p:bldP spid="4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descr="Forma&#10;&#10;Descripción generada automáticamente">
            <a:extLst>
              <a:ext uri="{FF2B5EF4-FFF2-40B4-BE49-F238E27FC236}">
                <a16:creationId xmlns:a16="http://schemas.microsoft.com/office/drawing/2014/main" id="{85AD7C29-B4B1-1189-DBA1-3E4DF13C506F}"/>
              </a:ext>
            </a:extLst>
          </p:cNvPr>
          <p:cNvPicPr>
            <a:picLocks noChangeAspect="1"/>
          </p:cNvPicPr>
          <p:nvPr/>
        </p:nvPicPr>
        <p:blipFill rotWithShape="1">
          <a:blip r:embed="rId2">
            <a:extLst>
              <a:ext uri="{28A0092B-C50C-407E-A947-70E740481C1C}">
                <a14:useLocalDpi xmlns:a14="http://schemas.microsoft.com/office/drawing/2010/main" val="0"/>
              </a:ext>
            </a:extLst>
          </a:blip>
          <a:srcRect l="6336" t="11190" r="6596" b="12346"/>
          <a:stretch/>
        </p:blipFill>
        <p:spPr>
          <a:xfrm>
            <a:off x="7454375" y="1142984"/>
            <a:ext cx="2297486" cy="1134961"/>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95ACBABC-502B-2105-D154-862FE81F6442}"/>
              </a:ext>
            </a:extLst>
          </p:cNvPr>
          <p:cNvPicPr>
            <a:picLocks noChangeAspect="1"/>
          </p:cNvPicPr>
          <p:nvPr/>
        </p:nvPicPr>
        <p:blipFill rotWithShape="1">
          <a:blip r:embed="rId3">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7" name="Imagen 6" descr="Dibujo de una persona&#10;&#10;Descripción generada automáticamente con confianza media">
            <a:extLst>
              <a:ext uri="{FF2B5EF4-FFF2-40B4-BE49-F238E27FC236}">
                <a16:creationId xmlns:a16="http://schemas.microsoft.com/office/drawing/2014/main" id="{866D6CD3-79B1-42BA-FD3A-D836D68D3371}"/>
              </a:ext>
            </a:extLst>
          </p:cNvPr>
          <p:cNvPicPr>
            <a:picLocks noChangeAspect="1"/>
          </p:cNvPicPr>
          <p:nvPr/>
        </p:nvPicPr>
        <p:blipFill rotWithShape="1">
          <a:blip r:embed="rId4">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8" name="Imagen 7" descr="Icono&#10;&#10;Descripción generada automáticamente">
            <a:extLst>
              <a:ext uri="{FF2B5EF4-FFF2-40B4-BE49-F238E27FC236}">
                <a16:creationId xmlns:a16="http://schemas.microsoft.com/office/drawing/2014/main" id="{26C2CF29-35C6-37D3-50F6-1D68E8C7077C}"/>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pic>
        <p:nvPicPr>
          <p:cNvPr id="13" name="Imagen 12" descr="Imagen que contiene Forma&#10;&#10;Descripción generada automáticamente">
            <a:extLst>
              <a:ext uri="{FF2B5EF4-FFF2-40B4-BE49-F238E27FC236}">
                <a16:creationId xmlns:a16="http://schemas.microsoft.com/office/drawing/2014/main" id="{3468FA76-4661-5981-362F-A58423237B94}"/>
              </a:ext>
            </a:extLst>
          </p:cNvPr>
          <p:cNvPicPr>
            <a:picLocks noChangeAspect="1"/>
          </p:cNvPicPr>
          <p:nvPr/>
        </p:nvPicPr>
        <p:blipFill rotWithShape="1">
          <a:blip r:embed="rId6">
            <a:extLst>
              <a:ext uri="{28A0092B-C50C-407E-A947-70E740481C1C}">
                <a14:useLocalDpi xmlns:a14="http://schemas.microsoft.com/office/drawing/2010/main" val="0"/>
              </a:ext>
            </a:extLst>
          </a:blip>
          <a:srcRect l="26800" t="4583" r="22933" b="6607"/>
          <a:stretch/>
        </p:blipFill>
        <p:spPr>
          <a:xfrm>
            <a:off x="7433386" y="3152369"/>
            <a:ext cx="1395910" cy="1387261"/>
          </a:xfrm>
          <a:prstGeom prst="rect">
            <a:avLst/>
          </a:prstGeom>
        </p:spPr>
      </p:pic>
      <p:pic>
        <p:nvPicPr>
          <p:cNvPr id="2" name="Imagen 1" descr="Logotipo&#10;&#10;Descripción generada automáticamente">
            <a:extLst>
              <a:ext uri="{FF2B5EF4-FFF2-40B4-BE49-F238E27FC236}">
                <a16:creationId xmlns:a16="http://schemas.microsoft.com/office/drawing/2014/main" id="{FB32CF01-3B95-DA83-BCFF-7F4124AE76C2}"/>
              </a:ext>
            </a:extLst>
          </p:cNvPr>
          <p:cNvPicPr>
            <a:picLocks noChangeAspect="1"/>
          </p:cNvPicPr>
          <p:nvPr/>
        </p:nvPicPr>
        <p:blipFill rotWithShape="1">
          <a:blip r:embed="rId7">
            <a:extLst>
              <a:ext uri="{28A0092B-C50C-407E-A947-70E740481C1C}">
                <a14:useLocalDpi xmlns:a14="http://schemas.microsoft.com/office/drawing/2010/main" val="0"/>
              </a:ext>
            </a:extLst>
          </a:blip>
          <a:srcRect l="24000" t="1207" r="22900" b="4213"/>
          <a:stretch/>
        </p:blipFill>
        <p:spPr>
          <a:xfrm rot="5400000" flipH="1" flipV="1">
            <a:off x="5455891" y="1614907"/>
            <a:ext cx="2703580" cy="2708726"/>
          </a:xfrm>
          <a:prstGeom prst="rect">
            <a:avLst/>
          </a:prstGeom>
          <a:ln>
            <a:noFill/>
          </a:ln>
          <a:effectLst/>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556506" y="1759605"/>
            <a:ext cx="4907895" cy="2935009"/>
          </a:xfrm>
        </p:spPr>
        <p:txBody>
          <a:bodyPr/>
          <a:lstStyle/>
          <a:p>
            <a:r>
              <a:rPr lang="en-GB" sz="2000" dirty="0">
                <a:latin typeface="Malgun Gothic" panose="020B0503020000020004" pitchFamily="34" charset="-127"/>
                <a:ea typeface="Malgun Gothic" panose="020B0503020000020004" pitchFamily="34" charset="-127"/>
              </a:rPr>
              <a:t>In this design phase, we will detail the key steps involved in creating the application, including the development of personas to understand user needs, the creation of user journey maps to visualize the user experience, wireframing to design the application's layout and functionality, and finally, implementation using Figma to bring the concept to life</a:t>
            </a:r>
            <a:endParaRPr lang="en-US" sz="2000" dirty="0">
              <a:latin typeface="Malgun Gothic" panose="020B0503020000020004" pitchFamily="34" charset="-127"/>
              <a:ea typeface="Malgun Gothic" panose="020B0503020000020004" pitchFamily="34" charset="-127"/>
            </a:endParaRPr>
          </a:p>
        </p:txBody>
      </p:sp>
      <p:sp>
        <p:nvSpPr>
          <p:cNvPr id="4" name="Title 3">
            <a:extLst>
              <a:ext uri="{FF2B5EF4-FFF2-40B4-BE49-F238E27FC236}">
                <a16:creationId xmlns:a16="http://schemas.microsoft.com/office/drawing/2014/main" id="{6153A5D8-3B98-4BE7-8334-478BB8EE0C12}"/>
              </a:ext>
            </a:extLst>
          </p:cNvPr>
          <p:cNvSpPr>
            <a:spLocks noGrp="1"/>
          </p:cNvSpPr>
          <p:nvPr>
            <p:ph type="ctrTitle"/>
          </p:nvPr>
        </p:nvSpPr>
        <p:spPr>
          <a:xfrm>
            <a:off x="292308" y="552451"/>
            <a:ext cx="5172093" cy="1207154"/>
          </a:xfrm>
        </p:spPr>
        <p:txBody>
          <a:bodyPr/>
          <a:lstStyle/>
          <a:p>
            <a:r>
              <a:rPr lang="en-US" sz="4800" dirty="0">
                <a:latin typeface="Segoe UI Black" panose="020B0A02040204020203" pitchFamily="34" charset="0"/>
                <a:ea typeface="Segoe UI Black" panose="020B0A02040204020203" pitchFamily="34" charset="0"/>
              </a:rPr>
              <a:t>INTRODUCTION</a:t>
            </a:r>
          </a:p>
        </p:txBody>
      </p:sp>
      <p:pic>
        <p:nvPicPr>
          <p:cNvPr id="15" name="Marcador de posición de imagen 14">
            <a:extLst>
              <a:ext uri="{FF2B5EF4-FFF2-40B4-BE49-F238E27FC236}">
                <a16:creationId xmlns:a16="http://schemas.microsoft.com/office/drawing/2014/main" id="{8B0BD868-7DC3-3F06-AC46-18A22100041C}"/>
              </a:ext>
            </a:extLst>
          </p:cNvPr>
          <p:cNvPicPr>
            <a:picLocks noGrp="1" noChangeAspect="1"/>
          </p:cNvPicPr>
          <p:nvPr>
            <p:ph type="pic" sz="quarter" idx="10"/>
          </p:nvPr>
        </p:nvPicPr>
        <p:blipFill rotWithShape="1">
          <a:blip r:embed="rId8">
            <a:extLst>
              <a:ext uri="{28A0092B-C50C-407E-A947-70E740481C1C}">
                <a14:useLocalDpi xmlns:a14="http://schemas.microsoft.com/office/drawing/2010/main" val="0"/>
              </a:ext>
            </a:extLst>
          </a:blip>
          <a:srcRect l="15146" t="7594" r="30876" b="12062"/>
          <a:stretch/>
        </p:blipFill>
        <p:spPr>
          <a:xfrm>
            <a:off x="5931352" y="2086672"/>
            <a:ext cx="1768556" cy="1753044"/>
          </a:xfrm>
        </p:spPr>
      </p:pic>
      <p:pic>
        <p:nvPicPr>
          <p:cNvPr id="3" name="Imagen 2" descr="Círculo&#10;&#10;Descripción generada automáticamente">
            <a:extLst>
              <a:ext uri="{FF2B5EF4-FFF2-40B4-BE49-F238E27FC236}">
                <a16:creationId xmlns:a16="http://schemas.microsoft.com/office/drawing/2014/main" id="{BA73130A-EC76-7E96-CA10-191F73D6449F}"/>
              </a:ext>
            </a:extLst>
          </p:cNvPr>
          <p:cNvPicPr>
            <a:picLocks noChangeAspect="1"/>
          </p:cNvPicPr>
          <p:nvPr/>
        </p:nvPicPr>
        <p:blipFill rotWithShape="1">
          <a:blip r:embed="rId9">
            <a:extLst>
              <a:ext uri="{28A0092B-C50C-407E-A947-70E740481C1C}">
                <a14:useLocalDpi xmlns:a14="http://schemas.microsoft.com/office/drawing/2010/main" val="0"/>
              </a:ext>
            </a:extLst>
          </a:blip>
          <a:srcRect l="26300" t="6535" r="24866" b="6900"/>
          <a:stretch/>
        </p:blipFill>
        <p:spPr>
          <a:xfrm>
            <a:off x="5539990" y="765581"/>
            <a:ext cx="1168914" cy="1165556"/>
          </a:xfrm>
          <a:prstGeom prst="rect">
            <a:avLst/>
          </a:prstGeom>
        </p:spPr>
      </p:pic>
      <p:grpSp>
        <p:nvGrpSpPr>
          <p:cNvPr id="22" name="Grupo 21">
            <a:extLst>
              <a:ext uri="{FF2B5EF4-FFF2-40B4-BE49-F238E27FC236}">
                <a16:creationId xmlns:a16="http://schemas.microsoft.com/office/drawing/2014/main" id="{C657740A-6B80-923F-789D-7125FB7B2177}"/>
              </a:ext>
            </a:extLst>
          </p:cNvPr>
          <p:cNvGrpSpPr/>
          <p:nvPr/>
        </p:nvGrpSpPr>
        <p:grpSpPr>
          <a:xfrm>
            <a:off x="7039613" y="1299712"/>
            <a:ext cx="1714094" cy="3338220"/>
            <a:chOff x="6625637" y="1285109"/>
            <a:chExt cx="1714094" cy="3338220"/>
          </a:xfrm>
        </p:grpSpPr>
        <p:sp>
          <p:nvSpPr>
            <p:cNvPr id="20" name="Elipse 19">
              <a:extLst>
                <a:ext uri="{FF2B5EF4-FFF2-40B4-BE49-F238E27FC236}">
                  <a16:creationId xmlns:a16="http://schemas.microsoft.com/office/drawing/2014/main" id="{5E7825F7-7ABB-8046-5E87-42906D9373F9}"/>
                </a:ext>
              </a:extLst>
            </p:cNvPr>
            <p:cNvSpPr/>
            <p:nvPr/>
          </p:nvSpPr>
          <p:spPr>
            <a:xfrm>
              <a:off x="6625637" y="447092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317D4BEC-47F7-BD37-F8EB-02859ED32197}"/>
                </a:ext>
              </a:extLst>
            </p:cNvPr>
            <p:cNvSpPr/>
            <p:nvPr/>
          </p:nvSpPr>
          <p:spPr>
            <a:xfrm>
              <a:off x="8258642" y="3160325"/>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7C36AB78-403D-11B4-4E02-664CDC193816}"/>
                </a:ext>
              </a:extLst>
            </p:cNvPr>
            <p:cNvSpPr/>
            <p:nvPr/>
          </p:nvSpPr>
          <p:spPr>
            <a:xfrm>
              <a:off x="6625637" y="128510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87401F6F-01F8-1A44-97E7-591380B93C27}"/>
                </a:ext>
              </a:extLst>
            </p:cNvPr>
            <p:cNvSpPr/>
            <p:nvPr/>
          </p:nvSpPr>
          <p:spPr>
            <a:xfrm>
              <a:off x="8039900" y="2863942"/>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6788646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88889E-6 4.93827E-7 L 0.00034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1.66667E-6 2.96296E-6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4.44444E-6 -4.93827E-7 L 0.00035 0.05031 " pathEditMode="relative" rAng="0" ptsTypes="AA">
                                          <p:cBhvr>
                                            <p:cTn id="12" dur="2500" fill="hold"/>
                                            <p:tgtEl>
                                              <p:spTgt spid="2"/>
                                            </p:tgtEl>
                                            <p:attrNameLst>
                                              <p:attrName>ppt_x</p:attrName>
                                              <p:attrName>ppt_y</p:attrName>
                                            </p:attrNameLst>
                                          </p:cBhvr>
                                          <p:rCtr x="17" y="2500"/>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9750" fill="hold"/>
                                            <p:tgtEl>
                                              <p:spTgt spid="8"/>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2.5E-6 4.07407E-6 L 0.00035 0.0503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88889E-6 4.93827E-7 L 0.00034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1.66667E-6 2.96296E-6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4.44444E-6 -4.93827E-7 L 0.00035 0.05031 " pathEditMode="relative" rAng="0" ptsTypes="AA">
                                          <p:cBhvr>
                                            <p:cTn id="12" dur="2500" fill="hold"/>
                                            <p:tgtEl>
                                              <p:spTgt spid="2"/>
                                            </p:tgtEl>
                                            <p:attrNameLst>
                                              <p:attrName>ppt_x</p:attrName>
                                              <p:attrName>ppt_y</p:attrName>
                                            </p:attrNameLst>
                                          </p:cBhvr>
                                          <p:rCtr x="17" y="2500"/>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3.33333E-6 -4.81481E-6 L 0.0073 -0.01759 " pathEditMode="relative" rAng="0" ptsTypes="AA">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stCondLst>
                                        <p:cond delay="0"/>
                                      </p:stCondLst>
                                      <p:childTnLst>
                                        <p:animRot by="300000">
                                          <p:cBhvr>
                                            <p:cTn id="22" dur="9750" fill="hold"/>
                                            <p:tgtEl>
                                              <p:spTgt spid="8"/>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8.33333E-7 0.00123 L 0.00851 -0.03241 " pathEditMode="relative" rAng="0" ptsTypes="AA">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stCondLst>
                                        <p:cond delay="0"/>
                                      </p:stCondLst>
                                      <p:childTnLst>
                                        <p:animRot by="3000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2.5E-6 4.07407E-6 L 0.00035 0.0503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Un dibujo de un animal&#10;&#10;Descripción generada automáticamente con confianza baja">
            <a:extLst>
              <a:ext uri="{FF2B5EF4-FFF2-40B4-BE49-F238E27FC236}">
                <a16:creationId xmlns:a16="http://schemas.microsoft.com/office/drawing/2014/main" id="{63DC36E3-154E-1F0D-CCAF-030FF511D50E}"/>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43288" y="3468154"/>
            <a:ext cx="3315084" cy="1847625"/>
          </a:xfrm>
          <a:prstGeom prst="rect">
            <a:avLst/>
          </a:prstGeom>
        </p:spPr>
      </p:pic>
      <p:pic>
        <p:nvPicPr>
          <p:cNvPr id="72" name="Imagen 71" descr="Forma&#10;&#10;Descripción generada automáticamente">
            <a:extLst>
              <a:ext uri="{FF2B5EF4-FFF2-40B4-BE49-F238E27FC236}">
                <a16:creationId xmlns:a16="http://schemas.microsoft.com/office/drawing/2014/main" id="{3D3F06A9-2AA4-32B2-18D6-EC759C465F6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sp>
        <p:nvSpPr>
          <p:cNvPr id="5" name="Title 4">
            <a:extLst>
              <a:ext uri="{FF2B5EF4-FFF2-40B4-BE49-F238E27FC236}">
                <a16:creationId xmlns:a16="http://schemas.microsoft.com/office/drawing/2014/main" id="{B28BC31A-972A-4408-9536-05F4644EADA8}"/>
              </a:ext>
            </a:extLst>
          </p:cNvPr>
          <p:cNvSpPr>
            <a:spLocks noGrp="1"/>
          </p:cNvSpPr>
          <p:nvPr>
            <p:ph type="title"/>
          </p:nvPr>
        </p:nvSpPr>
        <p:spPr>
          <a:xfrm>
            <a:off x="1341320" y="470266"/>
            <a:ext cx="6504761" cy="901110"/>
          </a:xfrm>
        </p:spPr>
        <p:txBody>
          <a:bodyPr/>
          <a:lstStyle/>
          <a:p>
            <a:r>
              <a:rPr lang="en-US" sz="4800" dirty="0">
                <a:latin typeface="Segoe UI Black" panose="020B0A02040204020203" pitchFamily="34" charset="0"/>
                <a:ea typeface="Segoe UI Black" panose="020B0A02040204020203" pitchFamily="34" charset="0"/>
              </a:rPr>
              <a:t>UI DEVELOPMENT</a:t>
            </a:r>
          </a:p>
        </p:txBody>
      </p:sp>
      <p:pic>
        <p:nvPicPr>
          <p:cNvPr id="2" name="Imagen 1" descr="Patrón de fondo&#10;&#10;Descripción generada automáticamente con confianza baja">
            <a:extLst>
              <a:ext uri="{FF2B5EF4-FFF2-40B4-BE49-F238E27FC236}">
                <a16:creationId xmlns:a16="http://schemas.microsoft.com/office/drawing/2014/main" id="{8408295E-0F8C-C683-086A-C13DE58AF3DA}"/>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6" name="Imagen 5" descr="Icono&#10;&#10;Descripción generada automáticamente">
            <a:extLst>
              <a:ext uri="{FF2B5EF4-FFF2-40B4-BE49-F238E27FC236}">
                <a16:creationId xmlns:a16="http://schemas.microsoft.com/office/drawing/2014/main" id="{6803C8BE-2987-9591-373F-53DB9C77691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7" name="Imagen 6" descr="Forma&#10;&#10;Descripción generada automáticamente">
            <a:extLst>
              <a:ext uri="{FF2B5EF4-FFF2-40B4-BE49-F238E27FC236}">
                <a16:creationId xmlns:a16="http://schemas.microsoft.com/office/drawing/2014/main" id="{FA1ADA1E-B25F-BC7A-3874-602B9AF3F5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sp>
        <p:nvSpPr>
          <p:cNvPr id="202" name="Elipse 201">
            <a:extLst>
              <a:ext uri="{FF2B5EF4-FFF2-40B4-BE49-F238E27FC236}">
                <a16:creationId xmlns:a16="http://schemas.microsoft.com/office/drawing/2014/main" id="{EE38D488-A282-3655-0556-F568A88C135C}"/>
              </a:ext>
            </a:extLst>
          </p:cNvPr>
          <p:cNvSpPr/>
          <p:nvPr/>
        </p:nvSpPr>
        <p:spPr>
          <a:xfrm>
            <a:off x="5623562" y="2656827"/>
            <a:ext cx="325836" cy="325836"/>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 name="Grupo 13">
            <a:extLst>
              <a:ext uri="{FF2B5EF4-FFF2-40B4-BE49-F238E27FC236}">
                <a16:creationId xmlns:a16="http://schemas.microsoft.com/office/drawing/2014/main" id="{0A3B4846-76CD-5C2C-F139-71D00647B0F7}"/>
              </a:ext>
            </a:extLst>
          </p:cNvPr>
          <p:cNvGrpSpPr/>
          <p:nvPr/>
        </p:nvGrpSpPr>
        <p:grpSpPr>
          <a:xfrm>
            <a:off x="536104" y="1189049"/>
            <a:ext cx="8072236" cy="2016370"/>
            <a:chOff x="399330" y="1154884"/>
            <a:chExt cx="8345784" cy="2084700"/>
          </a:xfrm>
        </p:grpSpPr>
        <p:sp>
          <p:nvSpPr>
            <p:cNvPr id="8" name="Rectángulo 7">
              <a:extLst>
                <a:ext uri="{FF2B5EF4-FFF2-40B4-BE49-F238E27FC236}">
                  <a16:creationId xmlns:a16="http://schemas.microsoft.com/office/drawing/2014/main" id="{FB920DE6-87C0-27B2-4DFE-4898DE6B8045}"/>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83FBA6AD-6BD1-2D86-A4BE-C402B86497DD}"/>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3C683442-BDE9-2225-B4CB-D287A7374B9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86868A8-DB95-94F0-E532-C50CC216B64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A65B39F-1757-BBE4-E3C6-51478A9E4B2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Elipse 14">
            <a:extLst>
              <a:ext uri="{FF2B5EF4-FFF2-40B4-BE49-F238E27FC236}">
                <a16:creationId xmlns:a16="http://schemas.microsoft.com/office/drawing/2014/main" id="{971090DC-8468-216C-7DFF-E79156FFF9FB}"/>
              </a:ext>
            </a:extLst>
          </p:cNvPr>
          <p:cNvSpPr/>
          <p:nvPr/>
        </p:nvSpPr>
        <p:spPr>
          <a:xfrm>
            <a:off x="4789570" y="2234025"/>
            <a:ext cx="1014472" cy="101447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2">
            <a:extLst>
              <a:ext uri="{FF2B5EF4-FFF2-40B4-BE49-F238E27FC236}">
                <a16:creationId xmlns:a16="http://schemas.microsoft.com/office/drawing/2014/main" id="{FE67B932-EEF2-382E-B8A2-F95BEAF2047F}"/>
              </a:ext>
            </a:extLst>
          </p:cNvPr>
          <p:cNvSpPr/>
          <p:nvPr/>
        </p:nvSpPr>
        <p:spPr>
          <a:xfrm>
            <a:off x="4748900" y="3372945"/>
            <a:ext cx="1014472" cy="101447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260">
            <a:extLst>
              <a:ext uri="{FF2B5EF4-FFF2-40B4-BE49-F238E27FC236}">
                <a16:creationId xmlns:a16="http://schemas.microsoft.com/office/drawing/2014/main" id="{56C40826-9CBB-5F36-7795-A218D73F5B9E}"/>
              </a:ext>
            </a:extLst>
          </p:cNvPr>
          <p:cNvSpPr/>
          <p:nvPr/>
        </p:nvSpPr>
        <p:spPr>
          <a:xfrm>
            <a:off x="3693091" y="2435511"/>
            <a:ext cx="1681968" cy="1681968"/>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2" name="Elipse 14">
            <a:extLst>
              <a:ext uri="{FF2B5EF4-FFF2-40B4-BE49-F238E27FC236}">
                <a16:creationId xmlns:a16="http://schemas.microsoft.com/office/drawing/2014/main" id="{25BBCD62-1670-F877-A5CD-33C3F28ED6C0}"/>
              </a:ext>
            </a:extLst>
          </p:cNvPr>
          <p:cNvSpPr/>
          <p:nvPr/>
        </p:nvSpPr>
        <p:spPr>
          <a:xfrm>
            <a:off x="4789570" y="2234025"/>
            <a:ext cx="1014472" cy="101447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3" name="Elipse 15">
            <a:extLst>
              <a:ext uri="{FF2B5EF4-FFF2-40B4-BE49-F238E27FC236}">
                <a16:creationId xmlns:a16="http://schemas.microsoft.com/office/drawing/2014/main" id="{3E0FC280-863A-28BC-EF99-8EA9FA438AFC}"/>
              </a:ext>
            </a:extLst>
          </p:cNvPr>
          <p:cNvSpPr/>
          <p:nvPr/>
        </p:nvSpPr>
        <p:spPr>
          <a:xfrm>
            <a:off x="3324020" y="3372945"/>
            <a:ext cx="1014472" cy="101447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4" name="Elipse 12">
            <a:extLst>
              <a:ext uri="{FF2B5EF4-FFF2-40B4-BE49-F238E27FC236}">
                <a16:creationId xmlns:a16="http://schemas.microsoft.com/office/drawing/2014/main" id="{7A7512A9-E529-74D1-590E-5C508BEB5737}"/>
              </a:ext>
            </a:extLst>
          </p:cNvPr>
          <p:cNvSpPr/>
          <p:nvPr/>
        </p:nvSpPr>
        <p:spPr>
          <a:xfrm>
            <a:off x="4748900" y="3372945"/>
            <a:ext cx="1014472" cy="101447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Elipse 10">
            <a:extLst>
              <a:ext uri="{FF2B5EF4-FFF2-40B4-BE49-F238E27FC236}">
                <a16:creationId xmlns:a16="http://schemas.microsoft.com/office/drawing/2014/main" id="{70A71343-AC24-9652-E438-D05C05D081CF}"/>
              </a:ext>
            </a:extLst>
          </p:cNvPr>
          <p:cNvSpPr/>
          <p:nvPr/>
        </p:nvSpPr>
        <p:spPr>
          <a:xfrm>
            <a:off x="3364690" y="2234025"/>
            <a:ext cx="1014472" cy="101447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Marcador de texto 39">
            <a:extLst>
              <a:ext uri="{FF2B5EF4-FFF2-40B4-BE49-F238E27FC236}">
                <a16:creationId xmlns:a16="http://schemas.microsoft.com/office/drawing/2014/main" id="{192B9574-7B05-9867-1653-93A86D92FED5}"/>
              </a:ext>
            </a:extLst>
          </p:cNvPr>
          <p:cNvSpPr txBox="1">
            <a:spLocks/>
          </p:cNvSpPr>
          <p:nvPr/>
        </p:nvSpPr>
        <p:spPr>
          <a:xfrm>
            <a:off x="6280348" y="3749904"/>
            <a:ext cx="2863652" cy="45744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MAP VISUALISATION</a:t>
            </a:r>
          </a:p>
        </p:txBody>
      </p:sp>
      <p:sp>
        <p:nvSpPr>
          <p:cNvPr id="58" name="Marcador de texto 39">
            <a:extLst>
              <a:ext uri="{FF2B5EF4-FFF2-40B4-BE49-F238E27FC236}">
                <a16:creationId xmlns:a16="http://schemas.microsoft.com/office/drawing/2014/main" id="{EEBFF1BD-270D-4DD2-1F2F-34A962A963D5}"/>
              </a:ext>
            </a:extLst>
          </p:cNvPr>
          <p:cNvSpPr txBox="1">
            <a:spLocks/>
          </p:cNvSpPr>
          <p:nvPr/>
        </p:nvSpPr>
        <p:spPr>
          <a:xfrm>
            <a:off x="6173780" y="2418169"/>
            <a:ext cx="2425101" cy="57262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USER JOURNEY MAP</a:t>
            </a:r>
          </a:p>
        </p:txBody>
      </p:sp>
      <p:sp>
        <p:nvSpPr>
          <p:cNvPr id="60" name="Marcador de texto 39">
            <a:extLst>
              <a:ext uri="{FF2B5EF4-FFF2-40B4-BE49-F238E27FC236}">
                <a16:creationId xmlns:a16="http://schemas.microsoft.com/office/drawing/2014/main" id="{EDC9B7FC-9159-A769-9765-5377A4D62ADD}"/>
              </a:ext>
            </a:extLst>
          </p:cNvPr>
          <p:cNvSpPr txBox="1">
            <a:spLocks/>
          </p:cNvSpPr>
          <p:nvPr/>
        </p:nvSpPr>
        <p:spPr>
          <a:xfrm>
            <a:off x="206635" y="3670642"/>
            <a:ext cx="2931691" cy="56569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3200" dirty="0">
                <a:latin typeface="Staatliches" pitchFamily="2" charset="0"/>
              </a:rPr>
              <a:t>USER SCENERIOS</a:t>
            </a:r>
          </a:p>
        </p:txBody>
      </p:sp>
      <p:sp>
        <p:nvSpPr>
          <p:cNvPr id="62" name="Marcador de texto 39">
            <a:extLst>
              <a:ext uri="{FF2B5EF4-FFF2-40B4-BE49-F238E27FC236}">
                <a16:creationId xmlns:a16="http://schemas.microsoft.com/office/drawing/2014/main" id="{1B6936AC-80B3-B9DE-2372-F4101D3FD585}"/>
              </a:ext>
            </a:extLst>
          </p:cNvPr>
          <p:cNvSpPr txBox="1">
            <a:spLocks/>
          </p:cNvSpPr>
          <p:nvPr/>
        </p:nvSpPr>
        <p:spPr>
          <a:xfrm>
            <a:off x="589844" y="2440069"/>
            <a:ext cx="2257709" cy="52882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3200" dirty="0">
                <a:latin typeface="Staatliches" pitchFamily="2" charset="0"/>
              </a:rPr>
              <a:t>USER PERSONA</a:t>
            </a:r>
          </a:p>
        </p:txBody>
      </p:sp>
      <p:sp>
        <p:nvSpPr>
          <p:cNvPr id="64" name="Google Shape;9139;p18">
            <a:extLst>
              <a:ext uri="{FF2B5EF4-FFF2-40B4-BE49-F238E27FC236}">
                <a16:creationId xmlns:a16="http://schemas.microsoft.com/office/drawing/2014/main" id="{4E3B0ABD-46C0-CCD8-CD18-110E8FDEE3B4}"/>
              </a:ext>
            </a:extLst>
          </p:cNvPr>
          <p:cNvSpPr/>
          <p:nvPr/>
        </p:nvSpPr>
        <p:spPr>
          <a:xfrm>
            <a:off x="3605449" y="2420547"/>
            <a:ext cx="451614" cy="451010"/>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9149;p18">
            <a:extLst>
              <a:ext uri="{FF2B5EF4-FFF2-40B4-BE49-F238E27FC236}">
                <a16:creationId xmlns:a16="http://schemas.microsoft.com/office/drawing/2014/main" id="{35EA383A-F6C6-5C9A-563C-AE422044C02A}"/>
              </a:ext>
            </a:extLst>
          </p:cNvPr>
          <p:cNvSpPr/>
          <p:nvPr/>
        </p:nvSpPr>
        <p:spPr>
          <a:xfrm>
            <a:off x="3609221" y="3658737"/>
            <a:ext cx="444070" cy="442888"/>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6" name="Google Shape;9220;p18">
            <a:extLst>
              <a:ext uri="{FF2B5EF4-FFF2-40B4-BE49-F238E27FC236}">
                <a16:creationId xmlns:a16="http://schemas.microsoft.com/office/drawing/2014/main" id="{0C39E503-4A2A-A69A-9FC8-2D8BD3B9EB27}"/>
              </a:ext>
            </a:extLst>
          </p:cNvPr>
          <p:cNvGrpSpPr/>
          <p:nvPr/>
        </p:nvGrpSpPr>
        <p:grpSpPr>
          <a:xfrm>
            <a:off x="5030649" y="2420547"/>
            <a:ext cx="450974" cy="451010"/>
            <a:chOff x="-49048250" y="2316775"/>
            <a:chExt cx="300100" cy="300125"/>
          </a:xfrm>
        </p:grpSpPr>
        <p:sp>
          <p:nvSpPr>
            <p:cNvPr id="67" name="Google Shape;9221;p18">
              <a:extLst>
                <a:ext uri="{FF2B5EF4-FFF2-40B4-BE49-F238E27FC236}">
                  <a16:creationId xmlns:a16="http://schemas.microsoft.com/office/drawing/2014/main" id="{F4FBF11E-5EC8-024D-7993-9CD01DFCF6BC}"/>
                </a:ext>
              </a:extLst>
            </p:cNvPr>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9222;p18">
              <a:extLst>
                <a:ext uri="{FF2B5EF4-FFF2-40B4-BE49-F238E27FC236}">
                  <a16:creationId xmlns:a16="http://schemas.microsoft.com/office/drawing/2014/main" id="{83359C76-5095-424E-5D67-69DB7F3ABD53}"/>
                </a:ext>
              </a:extLst>
            </p:cNvPr>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9223;p18">
              <a:extLst>
                <a:ext uri="{FF2B5EF4-FFF2-40B4-BE49-F238E27FC236}">
                  <a16:creationId xmlns:a16="http://schemas.microsoft.com/office/drawing/2014/main" id="{794D42AF-AF02-3EDE-98B9-39A2ADA5B832}"/>
                </a:ext>
              </a:extLst>
            </p:cNvPr>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9224;p18">
              <a:extLst>
                <a:ext uri="{FF2B5EF4-FFF2-40B4-BE49-F238E27FC236}">
                  <a16:creationId xmlns:a16="http://schemas.microsoft.com/office/drawing/2014/main" id="{4894EE2D-9E30-550A-70C4-3CAEF16E24D9}"/>
                </a:ext>
              </a:extLst>
            </p:cNvPr>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1" name="Google Shape;9243;p18">
            <a:extLst>
              <a:ext uri="{FF2B5EF4-FFF2-40B4-BE49-F238E27FC236}">
                <a16:creationId xmlns:a16="http://schemas.microsoft.com/office/drawing/2014/main" id="{A3C5ECED-7E32-AB19-4D1D-53C00CC4F124}"/>
              </a:ext>
            </a:extLst>
          </p:cNvPr>
          <p:cNvSpPr/>
          <p:nvPr/>
        </p:nvSpPr>
        <p:spPr>
          <a:xfrm>
            <a:off x="5057355" y="3654695"/>
            <a:ext cx="397562" cy="450972"/>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6102020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5E-6 -2.34568E-6 L 0.01597 -0.01759 " pathEditMode="relative" rAng="0" ptsTypes="AA" p14:bounceEnd="5091">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600"/>
                                            <p:tgtEl>
                                              <p:spTgt spid="5"/>
                                            </p:tgtEl>
                                          </p:cBhvr>
                                        </p:animEffect>
                                      </p:childTnLst>
                                    </p:cTn>
                                  </p:par>
                                  <p:par>
                                    <p:cTn id="26" presetID="10" presetClass="entr" presetSubtype="0" fill="hold" grpId="0" nodeType="withEffect">
                                      <p:stCondLst>
                                        <p:cond delay="2200"/>
                                      </p:stCondLst>
                                      <p:childTnLst>
                                        <p:set>
                                          <p:cBhvr>
                                            <p:cTn id="27" dur="1" fill="hold">
                                              <p:stCondLst>
                                                <p:cond delay="0"/>
                                              </p:stCondLst>
                                            </p:cTn>
                                            <p:tgtEl>
                                              <p:spTgt spid="202"/>
                                            </p:tgtEl>
                                            <p:attrNameLst>
                                              <p:attrName>style.visibility</p:attrName>
                                            </p:attrNameLst>
                                          </p:cBhvr>
                                          <p:to>
                                            <p:strVal val="visible"/>
                                          </p:to>
                                        </p:set>
                                        <p:animEffect transition="in" filter="fade">
                                          <p:cBhvr>
                                            <p:cTn id="28" dur="1200"/>
                                            <p:tgtEl>
                                              <p:spTgt spid="202"/>
                                            </p:tgtEl>
                                          </p:cBhvr>
                                        </p:animEffect>
                                      </p:childTnLst>
                                    </p:cTn>
                                  </p:par>
                                  <p:par>
                                    <p:cTn id="29" presetID="10" presetClass="entr" presetSubtype="0" fill="hold" grpId="0" nodeType="withEffect">
                                      <p:stCondLst>
                                        <p:cond delay="27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200"/>
                                            <p:tgtEl>
                                              <p:spTgt spid="4"/>
                                            </p:tgtEl>
                                          </p:cBhvr>
                                        </p:animEffect>
                                      </p:childTnLst>
                                    </p:cTn>
                                  </p:par>
                                  <p:par>
                                    <p:cTn id="32" presetID="10" presetClass="entr" presetSubtype="0" fill="hold" grpId="0" nodeType="withEffect">
                                      <p:stCondLst>
                                        <p:cond delay="26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200"/>
                                            <p:tgtEl>
                                              <p:spTgt spid="16"/>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200"/>
                                            <p:tgtEl>
                                              <p:spTgt spid="55"/>
                                            </p:tgtEl>
                                          </p:cBhvr>
                                        </p:animEffect>
                                      </p:childTnLst>
                                    </p:cTn>
                                  </p:par>
                                  <p:par>
                                    <p:cTn id="38" presetID="10" presetClass="entr" presetSubtype="0" fill="hold" grpId="0" nodeType="withEffect">
                                      <p:stCondLst>
                                        <p:cond delay="27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200"/>
                                            <p:tgtEl>
                                              <p:spTgt spid="52"/>
                                            </p:tgtEl>
                                          </p:cBhvr>
                                        </p:animEffect>
                                      </p:childTnLst>
                                    </p:cTn>
                                  </p:par>
                                  <p:par>
                                    <p:cTn id="41" presetID="10" presetClass="entr" presetSubtype="0" fill="hold" grpId="0" nodeType="withEffect">
                                      <p:stCondLst>
                                        <p:cond delay="300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1200"/>
                                            <p:tgtEl>
                                              <p:spTgt spid="53"/>
                                            </p:tgtEl>
                                          </p:cBhvr>
                                        </p:animEffect>
                                      </p:childTnLst>
                                    </p:cTn>
                                  </p:par>
                                  <p:par>
                                    <p:cTn id="44" presetID="10" presetClass="entr" presetSubtype="0" fill="hold" grpId="0" nodeType="withEffect">
                                      <p:stCondLst>
                                        <p:cond delay="36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1200"/>
                                            <p:tgtEl>
                                              <p:spTgt spid="51"/>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1200"/>
                                            <p:tgtEl>
                                              <p:spTgt spid="64"/>
                                            </p:tgtEl>
                                          </p:cBhvr>
                                        </p:animEffect>
                                      </p:childTnLst>
                                    </p:cTn>
                                  </p:par>
                                  <p:par>
                                    <p:cTn id="50" presetID="10" presetClass="entr" presetSubtype="0" fill="hold" grpId="0" nodeType="withEffect">
                                      <p:stCondLst>
                                        <p:cond delay="300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200"/>
                                            <p:tgtEl>
                                              <p:spTgt spid="65"/>
                                            </p:tgtEl>
                                          </p:cBhvr>
                                        </p:animEffect>
                                      </p:childTnLst>
                                    </p:cTn>
                                  </p:par>
                                  <p:par>
                                    <p:cTn id="53" presetID="10" presetClass="entr" presetSubtype="0" fill="hold" nodeType="withEffect">
                                      <p:stCondLst>
                                        <p:cond delay="270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1200"/>
                                            <p:tgtEl>
                                              <p:spTgt spid="66"/>
                                            </p:tgtEl>
                                          </p:cBhvr>
                                        </p:animEffect>
                                      </p:childTnLst>
                                    </p:cTn>
                                  </p:par>
                                  <p:par>
                                    <p:cTn id="56" presetID="10" presetClass="entr" presetSubtype="0" fill="hold" grpId="0" nodeType="withEffect">
                                      <p:stCondLst>
                                        <p:cond delay="260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1200"/>
                                            <p:tgtEl>
                                              <p:spTgt spid="71"/>
                                            </p:tgtEl>
                                          </p:cBhvr>
                                        </p:animEffect>
                                      </p:childTnLst>
                                    </p:cTn>
                                  </p:par>
                                  <p:par>
                                    <p:cTn id="59" presetID="10" presetClass="entr" presetSubtype="0" fill="hold" grpId="0" nodeType="withEffect">
                                      <p:stCondLst>
                                        <p:cond delay="260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1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2" grpId="0" animBg="1"/>
          <p:bldP spid="4" grpId="0" animBg="1"/>
          <p:bldP spid="16" grpId="0" animBg="1"/>
          <p:bldP spid="51" grpId="0" animBg="1"/>
          <p:bldP spid="52" grpId="0" animBg="1"/>
          <p:bldP spid="53" grpId="0" animBg="1"/>
          <p:bldP spid="54" grpId="0" animBg="1"/>
          <p:bldP spid="55" grpId="0" animBg="1"/>
          <p:bldP spid="64" grpId="0" animBg="1"/>
          <p:bldP spid="65" grpId="0" animBg="1"/>
          <p:bldP spid="7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5E-6 -2.34568E-6 L 0.01597 -0.01759 " pathEditMode="relative" rAng="0" ptsTypes="AA">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600"/>
                                            <p:tgtEl>
                                              <p:spTgt spid="5"/>
                                            </p:tgtEl>
                                          </p:cBhvr>
                                        </p:animEffect>
                                      </p:childTnLst>
                                    </p:cTn>
                                  </p:par>
                                  <p:par>
                                    <p:cTn id="26" presetID="10" presetClass="entr" presetSubtype="0" fill="hold" grpId="0" nodeType="withEffect">
                                      <p:stCondLst>
                                        <p:cond delay="2200"/>
                                      </p:stCondLst>
                                      <p:childTnLst>
                                        <p:set>
                                          <p:cBhvr>
                                            <p:cTn id="27" dur="1" fill="hold">
                                              <p:stCondLst>
                                                <p:cond delay="0"/>
                                              </p:stCondLst>
                                            </p:cTn>
                                            <p:tgtEl>
                                              <p:spTgt spid="202"/>
                                            </p:tgtEl>
                                            <p:attrNameLst>
                                              <p:attrName>style.visibility</p:attrName>
                                            </p:attrNameLst>
                                          </p:cBhvr>
                                          <p:to>
                                            <p:strVal val="visible"/>
                                          </p:to>
                                        </p:set>
                                        <p:animEffect transition="in" filter="fade">
                                          <p:cBhvr>
                                            <p:cTn id="28" dur="1200"/>
                                            <p:tgtEl>
                                              <p:spTgt spid="202"/>
                                            </p:tgtEl>
                                          </p:cBhvr>
                                        </p:animEffect>
                                      </p:childTnLst>
                                    </p:cTn>
                                  </p:par>
                                  <p:par>
                                    <p:cTn id="29" presetID="10" presetClass="entr" presetSubtype="0" fill="hold" grpId="0" nodeType="withEffect">
                                      <p:stCondLst>
                                        <p:cond delay="27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200"/>
                                            <p:tgtEl>
                                              <p:spTgt spid="4"/>
                                            </p:tgtEl>
                                          </p:cBhvr>
                                        </p:animEffect>
                                      </p:childTnLst>
                                    </p:cTn>
                                  </p:par>
                                  <p:par>
                                    <p:cTn id="32" presetID="10" presetClass="entr" presetSubtype="0" fill="hold" grpId="0" nodeType="withEffect">
                                      <p:stCondLst>
                                        <p:cond delay="26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200"/>
                                            <p:tgtEl>
                                              <p:spTgt spid="16"/>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200"/>
                                            <p:tgtEl>
                                              <p:spTgt spid="55"/>
                                            </p:tgtEl>
                                          </p:cBhvr>
                                        </p:animEffect>
                                      </p:childTnLst>
                                    </p:cTn>
                                  </p:par>
                                  <p:par>
                                    <p:cTn id="38" presetID="10" presetClass="entr" presetSubtype="0" fill="hold" grpId="0" nodeType="withEffect">
                                      <p:stCondLst>
                                        <p:cond delay="27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200"/>
                                            <p:tgtEl>
                                              <p:spTgt spid="52"/>
                                            </p:tgtEl>
                                          </p:cBhvr>
                                        </p:animEffect>
                                      </p:childTnLst>
                                    </p:cTn>
                                  </p:par>
                                  <p:par>
                                    <p:cTn id="41" presetID="10" presetClass="entr" presetSubtype="0" fill="hold" grpId="0" nodeType="withEffect">
                                      <p:stCondLst>
                                        <p:cond delay="300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1200"/>
                                            <p:tgtEl>
                                              <p:spTgt spid="53"/>
                                            </p:tgtEl>
                                          </p:cBhvr>
                                        </p:animEffect>
                                      </p:childTnLst>
                                    </p:cTn>
                                  </p:par>
                                  <p:par>
                                    <p:cTn id="44" presetID="10" presetClass="entr" presetSubtype="0" fill="hold" grpId="0" nodeType="withEffect">
                                      <p:stCondLst>
                                        <p:cond delay="36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1200"/>
                                            <p:tgtEl>
                                              <p:spTgt spid="51"/>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1200"/>
                                            <p:tgtEl>
                                              <p:spTgt spid="64"/>
                                            </p:tgtEl>
                                          </p:cBhvr>
                                        </p:animEffect>
                                      </p:childTnLst>
                                    </p:cTn>
                                  </p:par>
                                  <p:par>
                                    <p:cTn id="50" presetID="10" presetClass="entr" presetSubtype="0" fill="hold" grpId="0" nodeType="withEffect">
                                      <p:stCondLst>
                                        <p:cond delay="300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200"/>
                                            <p:tgtEl>
                                              <p:spTgt spid="65"/>
                                            </p:tgtEl>
                                          </p:cBhvr>
                                        </p:animEffect>
                                      </p:childTnLst>
                                    </p:cTn>
                                  </p:par>
                                  <p:par>
                                    <p:cTn id="53" presetID="10" presetClass="entr" presetSubtype="0" fill="hold" nodeType="withEffect">
                                      <p:stCondLst>
                                        <p:cond delay="270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1200"/>
                                            <p:tgtEl>
                                              <p:spTgt spid="66"/>
                                            </p:tgtEl>
                                          </p:cBhvr>
                                        </p:animEffect>
                                      </p:childTnLst>
                                    </p:cTn>
                                  </p:par>
                                  <p:par>
                                    <p:cTn id="56" presetID="10" presetClass="entr" presetSubtype="0" fill="hold" grpId="0" nodeType="withEffect">
                                      <p:stCondLst>
                                        <p:cond delay="260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1200"/>
                                            <p:tgtEl>
                                              <p:spTgt spid="71"/>
                                            </p:tgtEl>
                                          </p:cBhvr>
                                        </p:animEffect>
                                      </p:childTnLst>
                                    </p:cTn>
                                  </p:par>
                                  <p:par>
                                    <p:cTn id="59" presetID="10" presetClass="entr" presetSubtype="0" fill="hold" grpId="0" nodeType="withEffect">
                                      <p:stCondLst>
                                        <p:cond delay="260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1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2" grpId="0" animBg="1"/>
          <p:bldP spid="4" grpId="0" animBg="1"/>
          <p:bldP spid="16" grpId="0" animBg="1"/>
          <p:bldP spid="51" grpId="0" animBg="1"/>
          <p:bldP spid="52" grpId="0" animBg="1"/>
          <p:bldP spid="53" grpId="0" animBg="1"/>
          <p:bldP spid="54" grpId="0" animBg="1"/>
          <p:bldP spid="55" grpId="0" animBg="1"/>
          <p:bldP spid="64" grpId="0" animBg="1"/>
          <p:bldP spid="65" grpId="0" animBg="1"/>
          <p:bldP spid="71"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563099" y="2021911"/>
            <a:ext cx="3526382" cy="2208023"/>
          </a:xfrm>
        </p:spPr>
        <p:txBody>
          <a:bodyPr/>
          <a:lstStyle/>
          <a:p>
            <a:r>
              <a:rPr lang="en-GB" sz="2000" dirty="0"/>
              <a:t>The number of personas in the disaster management mobile application depends on the specific target audience and the scope of the application</a:t>
            </a:r>
            <a:r>
              <a:rPr lang="en-US" sz="2000" dirty="0"/>
              <a:t>
</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631810" y="384494"/>
            <a:ext cx="4180033" cy="785770"/>
          </a:xfrm>
        </p:spPr>
        <p:txBody>
          <a:bodyPr/>
          <a:lstStyle/>
          <a:p>
            <a:r>
              <a:rPr lang="en-US" sz="4400" dirty="0">
                <a:latin typeface="Segoe UI Emoji" panose="020B0502040204020203" pitchFamily="34" charset="0"/>
                <a:ea typeface="Segoe UI Emoji" panose="020B0502040204020203" pitchFamily="34" charset="0"/>
              </a:rPr>
              <a:t>USER PERSONA</a:t>
            </a:r>
          </a:p>
        </p:txBody>
      </p:sp>
      <p:pic>
        <p:nvPicPr>
          <p:cNvPr id="16" name="Marcador de posición de imagen 15" descr="Una persona sosteniendo una laptop&#10;&#10;Descripción generada automáticamente con confianza media">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399" t="7590" r="34636" b="9817"/>
          <a:stretch/>
        </p:blipFill>
        <p:spPr>
          <a:xfrm rot="185466">
            <a:off x="5181490" y="680791"/>
            <a:ext cx="3001482" cy="3759733"/>
          </a:xfrm>
        </p:spPr>
      </p:pic>
      <p:pic>
        <p:nvPicPr>
          <p:cNvPr id="27" name="Imagen 26" descr="Dibujo de una persona&#10;&#10;Descripción generada automáticamente con confianza media">
            <a:extLst>
              <a:ext uri="{FF2B5EF4-FFF2-40B4-BE49-F238E27FC236}">
                <a16:creationId xmlns:a16="http://schemas.microsoft.com/office/drawing/2014/main" id="{4FC7534B-DD40-FFA5-FB6A-EE8A328D98DE}"/>
              </a:ext>
            </a:extLst>
          </p:cNvPr>
          <p:cNvPicPr>
            <a:picLocks noChangeAspect="1"/>
          </p:cNvPicPr>
          <p:nvPr/>
        </p:nvPicPr>
        <p:blipFill rotWithShape="1">
          <a:blip r:embed="rId4">
            <a:extLst>
              <a:ext uri="{28A0092B-C50C-407E-A947-70E740481C1C}">
                <a14:useLocalDpi xmlns:a14="http://schemas.microsoft.com/office/drawing/2010/main" val="0"/>
              </a:ext>
            </a:extLst>
          </a:blip>
          <a:srcRect l="1671" t="12604" r="39166" b="4333"/>
          <a:stretch/>
        </p:blipFill>
        <p:spPr>
          <a:xfrm rot="10800000" flipH="1" flipV="1">
            <a:off x="6192370" y="2857500"/>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03284019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77778E-6 0.00123 L 0.01337 0.03056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p7">
            <a:extLst>
              <a:ext uri="{FF2B5EF4-FFF2-40B4-BE49-F238E27FC236}">
                <a16:creationId xmlns:a16="http://schemas.microsoft.com/office/drawing/2014/main" id="{496E3445-2338-C1AC-FCEB-3228CA881FE7}"/>
              </a:ext>
            </a:extLst>
          </p:cNvPr>
          <p:cNvSpPr txBox="1">
            <a:spLocks/>
          </p:cNvSpPr>
          <p:nvPr/>
        </p:nvSpPr>
        <p:spPr>
          <a:xfrm>
            <a:off x="716700" y="511024"/>
            <a:ext cx="7710600" cy="1043456"/>
          </a:xfrm>
          <a:prstGeom prst="rect">
            <a:avLst/>
          </a:prstGeom>
        </p:spPr>
        <p:txBody>
          <a:bodyPr spcFirstLastPara="1" vert="horz" wrap="square" lIns="91425" tIns="91425" rIns="91425" bIns="91425" rtlCol="0" anchor="t" anchorCtr="0">
            <a:noAutofit/>
          </a:bodyPr>
          <a:lstStyle>
            <a:lvl1pPr algn="ctr" defTabSz="685800" rtl="0" eaLnBrk="1" latinLnBrk="0" hangingPunct="1">
              <a:lnSpc>
                <a:spcPct val="80000"/>
              </a:lnSpc>
              <a:spcBef>
                <a:spcPct val="0"/>
              </a:spcBef>
              <a:buNone/>
              <a:defRPr sz="9000" kern="1200">
                <a:solidFill>
                  <a:schemeClr val="tx1"/>
                </a:solidFill>
                <a:latin typeface="Staatliches" pitchFamily="2" charset="0"/>
                <a:ea typeface="+mj-ea"/>
                <a:cs typeface="+mj-cs"/>
              </a:defRPr>
            </a:lvl1pPr>
          </a:lstStyle>
          <a:p>
            <a:pPr>
              <a:spcBef>
                <a:spcPts val="0"/>
              </a:spcBef>
              <a:buClr>
                <a:schemeClr val="dk1"/>
              </a:buClr>
              <a:buSzPts val="1100"/>
              <a:buFont typeface="Arial"/>
              <a:buNone/>
            </a:pPr>
            <a:r>
              <a:rPr lang="en-US" sz="6600" dirty="0">
                <a:solidFill>
                  <a:schemeClr val="lt1"/>
                </a:solidFill>
              </a:rPr>
              <a:t>PERSONAS</a:t>
            </a:r>
            <a:br>
              <a:rPr lang="en-US" sz="6600" dirty="0">
                <a:solidFill>
                  <a:schemeClr val="lt1"/>
                </a:solidFill>
              </a:rPr>
            </a:br>
            <a:r>
              <a:rPr lang="en-US" sz="1800" dirty="0">
                <a:solidFill>
                  <a:schemeClr val="lt1"/>
                </a:solidFill>
              </a:rPr>
              <a:t>TOUCH POINTS, EMOTIONS &amp; PAIN POINTS</a:t>
            </a:r>
            <a:endParaRPr lang="en-US" sz="6600" dirty="0"/>
          </a:p>
        </p:txBody>
      </p:sp>
      <p:sp>
        <p:nvSpPr>
          <p:cNvPr id="6" name="Google Shape;57;p7">
            <a:hlinkClick r:id="rId2"/>
            <a:extLst>
              <a:ext uri="{FF2B5EF4-FFF2-40B4-BE49-F238E27FC236}">
                <a16:creationId xmlns:a16="http://schemas.microsoft.com/office/drawing/2014/main" id="{0647ED5E-63F1-D3E2-F3BF-08842421635E}"/>
              </a:ext>
            </a:extLst>
          </p:cNvPr>
          <p:cNvSpPr txBox="1"/>
          <p:nvPr/>
        </p:nvSpPr>
        <p:spPr>
          <a:xfrm>
            <a:off x="1083837" y="4075743"/>
            <a:ext cx="1205700" cy="301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2060"/>
                </a:solidFill>
                <a:effectLst/>
                <a:uLnTx/>
                <a:uFill>
                  <a:noFill/>
                </a:uFill>
                <a:latin typeface="Arial"/>
                <a:cs typeface="Arial"/>
                <a:sym typeface="Arial"/>
              </a:rPr>
              <a:t>ADMIN</a:t>
            </a:r>
            <a:endParaRPr kumimoji="0" sz="1400" b="1" i="0" u="none" strike="noStrike" kern="0" cap="none" spc="0" normalizeH="0" baseline="0" noProof="0" dirty="0">
              <a:ln>
                <a:noFill/>
              </a:ln>
              <a:solidFill>
                <a:srgbClr val="002060"/>
              </a:solidFill>
              <a:effectLst/>
              <a:uLnTx/>
              <a:uFillTx/>
              <a:latin typeface="Arial"/>
              <a:cs typeface="Arial"/>
              <a:sym typeface="Arial"/>
            </a:endParaRPr>
          </a:p>
        </p:txBody>
      </p:sp>
      <p:sp>
        <p:nvSpPr>
          <p:cNvPr id="7" name="Google Shape;58;p7">
            <a:hlinkClick r:id="rId3"/>
            <a:extLst>
              <a:ext uri="{FF2B5EF4-FFF2-40B4-BE49-F238E27FC236}">
                <a16:creationId xmlns:a16="http://schemas.microsoft.com/office/drawing/2014/main" id="{D718B202-0C07-FFDD-B34A-4563EA293D7E}"/>
              </a:ext>
            </a:extLst>
          </p:cNvPr>
          <p:cNvSpPr txBox="1"/>
          <p:nvPr/>
        </p:nvSpPr>
        <p:spPr>
          <a:xfrm>
            <a:off x="4155212" y="4075743"/>
            <a:ext cx="1205700" cy="301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2060"/>
                </a:solidFill>
                <a:effectLst/>
                <a:uLnTx/>
                <a:uFill>
                  <a:noFill/>
                </a:uFill>
                <a:latin typeface="Arial"/>
                <a:cs typeface="Arial"/>
                <a:sym typeface="Arial"/>
              </a:rPr>
              <a:t>CIVILLIAN</a:t>
            </a:r>
            <a:endParaRPr kumimoji="0" sz="1400" b="1" i="0" u="none" strike="noStrike" kern="0" cap="none" spc="0" normalizeH="0" baseline="0" noProof="0" dirty="0">
              <a:ln>
                <a:noFill/>
              </a:ln>
              <a:solidFill>
                <a:srgbClr val="002060"/>
              </a:solidFill>
              <a:effectLst/>
              <a:uLnTx/>
              <a:uFillTx/>
              <a:latin typeface="Arial"/>
              <a:cs typeface="Arial"/>
              <a:sym typeface="Arial"/>
            </a:endParaRPr>
          </a:p>
        </p:txBody>
      </p:sp>
      <p:pic>
        <p:nvPicPr>
          <p:cNvPr id="8" name="Google Shape;60;p7">
            <a:extLst>
              <a:ext uri="{FF2B5EF4-FFF2-40B4-BE49-F238E27FC236}">
                <a16:creationId xmlns:a16="http://schemas.microsoft.com/office/drawing/2014/main" id="{E24C0411-7E6A-00A5-A444-10BDD9672BFE}"/>
              </a:ext>
            </a:extLst>
          </p:cNvPr>
          <p:cNvPicPr preferRelativeResize="0"/>
          <p:nvPr/>
        </p:nvPicPr>
        <p:blipFill rotWithShape="1">
          <a:blip r:embed="rId4">
            <a:alphaModFix/>
          </a:blip>
          <a:srcRect/>
          <a:stretch/>
        </p:blipFill>
        <p:spPr>
          <a:xfrm>
            <a:off x="1155847" y="2338786"/>
            <a:ext cx="1270420" cy="1270435"/>
          </a:xfrm>
          <a:prstGeom prst="rect">
            <a:avLst/>
          </a:prstGeom>
          <a:noFill/>
          <a:ln>
            <a:noFill/>
          </a:ln>
        </p:spPr>
      </p:pic>
      <p:pic>
        <p:nvPicPr>
          <p:cNvPr id="9" name="Google Shape;61;p7">
            <a:extLst>
              <a:ext uri="{FF2B5EF4-FFF2-40B4-BE49-F238E27FC236}">
                <a16:creationId xmlns:a16="http://schemas.microsoft.com/office/drawing/2014/main" id="{9C8D5E30-C569-BD3E-4A5A-081FDB1F42BA}"/>
              </a:ext>
            </a:extLst>
          </p:cNvPr>
          <p:cNvPicPr preferRelativeResize="0"/>
          <p:nvPr/>
        </p:nvPicPr>
        <p:blipFill rotWithShape="1">
          <a:blip r:embed="rId5">
            <a:alphaModFix/>
          </a:blip>
          <a:srcRect t="6377" b="6377"/>
          <a:stretch/>
        </p:blipFill>
        <p:spPr>
          <a:xfrm>
            <a:off x="3988417" y="2291614"/>
            <a:ext cx="1372495" cy="1197450"/>
          </a:xfrm>
          <a:prstGeom prst="rect">
            <a:avLst/>
          </a:prstGeom>
          <a:noFill/>
          <a:ln>
            <a:noFill/>
          </a:ln>
        </p:spPr>
      </p:pic>
      <p:pic>
        <p:nvPicPr>
          <p:cNvPr id="10" name="Google Shape;63;p7">
            <a:extLst>
              <a:ext uri="{FF2B5EF4-FFF2-40B4-BE49-F238E27FC236}">
                <a16:creationId xmlns:a16="http://schemas.microsoft.com/office/drawing/2014/main" id="{1BE82156-F3E3-76A6-245A-324F03B125DD}"/>
              </a:ext>
            </a:extLst>
          </p:cNvPr>
          <p:cNvPicPr preferRelativeResize="0"/>
          <p:nvPr/>
        </p:nvPicPr>
        <p:blipFill rotWithShape="1">
          <a:blip r:embed="rId6">
            <a:alphaModFix/>
          </a:blip>
          <a:srcRect t="14837" b="14844"/>
          <a:stretch/>
        </p:blipFill>
        <p:spPr>
          <a:xfrm>
            <a:off x="6590317" y="2338786"/>
            <a:ext cx="1702865" cy="1197460"/>
          </a:xfrm>
          <a:prstGeom prst="rect">
            <a:avLst/>
          </a:prstGeom>
          <a:noFill/>
          <a:ln>
            <a:noFill/>
          </a:ln>
        </p:spPr>
      </p:pic>
      <p:sp>
        <p:nvSpPr>
          <p:cNvPr id="11" name="Google Shape;64;p7">
            <a:hlinkClick r:id="rId7"/>
            <a:extLst>
              <a:ext uri="{FF2B5EF4-FFF2-40B4-BE49-F238E27FC236}">
                <a16:creationId xmlns:a16="http://schemas.microsoft.com/office/drawing/2014/main" id="{77707F1B-7817-B3A3-F009-43EB1499520F}"/>
              </a:ext>
            </a:extLst>
          </p:cNvPr>
          <p:cNvSpPr txBox="1"/>
          <p:nvPr/>
        </p:nvSpPr>
        <p:spPr>
          <a:xfrm>
            <a:off x="6540284" y="4112591"/>
            <a:ext cx="1802929" cy="301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2060"/>
                </a:solidFill>
                <a:effectLst/>
                <a:uLnTx/>
                <a:uFill>
                  <a:noFill/>
                </a:uFill>
                <a:latin typeface="Arial"/>
                <a:cs typeface="Arial"/>
                <a:sym typeface="Arial"/>
              </a:rPr>
              <a:t>EMERGENCY  CORESPONDER</a:t>
            </a:r>
            <a:endParaRPr kumimoji="0" sz="1400" b="1" i="0" u="none" strike="noStrike" kern="0" cap="none" spc="0" normalizeH="0" baseline="0" noProof="0" dirty="0">
              <a:ln>
                <a:noFill/>
              </a:ln>
              <a:solidFill>
                <a:srgbClr val="002060"/>
              </a:solidFill>
              <a:effectLst/>
              <a:uLnTx/>
              <a:uFillTx/>
              <a:latin typeface="Arial"/>
              <a:cs typeface="Arial"/>
              <a:sym typeface="Arial"/>
            </a:endParaRPr>
          </a:p>
        </p:txBody>
      </p:sp>
    </p:spTree>
    <p:extLst>
      <p:ext uri="{BB962C8B-B14F-4D97-AF65-F5344CB8AC3E}">
        <p14:creationId xmlns:p14="http://schemas.microsoft.com/office/powerpoint/2010/main" val="1903701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 dibujo de un animal&#10;&#10;Descripción generada automáticamente con confianza baja">
            <a:extLst>
              <a:ext uri="{FF2B5EF4-FFF2-40B4-BE49-F238E27FC236}">
                <a16:creationId xmlns:a16="http://schemas.microsoft.com/office/drawing/2014/main" id="{81C6847E-1503-9FCC-E35C-6C0EE7198984}"/>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3618" b="23902"/>
          <a:stretch/>
        </p:blipFill>
        <p:spPr>
          <a:xfrm>
            <a:off x="6060294" y="3462474"/>
            <a:ext cx="3090067" cy="1710466"/>
          </a:xfrm>
          <a:prstGeom prst="rect">
            <a:avLst/>
          </a:prstGeom>
        </p:spPr>
      </p:pic>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871933" y="568406"/>
            <a:ext cx="4536911" cy="1158014"/>
          </a:xfrm>
        </p:spPr>
        <p:txBody>
          <a:bodyPr/>
          <a:lstStyle/>
          <a:p>
            <a:r>
              <a:rPr lang="en-US" sz="4400" dirty="0"/>
              <a:t>USER SCENARIO</a:t>
            </a:r>
          </a:p>
        </p:txBody>
      </p:sp>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5">
            <a:extLst>
              <a:ext uri="{28A0092B-C50C-407E-A947-70E740481C1C}">
                <a14:useLocalDpi xmlns:a14="http://schemas.microsoft.com/office/drawing/2010/main" val="0"/>
              </a:ext>
            </a:extLst>
          </a:blip>
          <a:srcRect l="68420" t="16723" r="2755" b="30026"/>
          <a:stretch/>
        </p:blipFill>
        <p:spPr>
          <a:xfrm flipV="1">
            <a:off x="-48185" y="-68336"/>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6">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1712307" y="2052587"/>
            <a:ext cx="2301987"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REGISTRATION</a:t>
            </a:r>
          </a:p>
        </p:txBody>
      </p:sp>
      <p:sp>
        <p:nvSpPr>
          <p:cNvPr id="29" name="Elipse 28">
            <a:extLst>
              <a:ext uri="{FF2B5EF4-FFF2-40B4-BE49-F238E27FC236}">
                <a16:creationId xmlns:a16="http://schemas.microsoft.com/office/drawing/2014/main" id="{00600126-1847-7EB0-6175-E04D5B9CB766}"/>
              </a:ext>
            </a:extLst>
          </p:cNvPr>
          <p:cNvSpPr/>
          <p:nvPr/>
        </p:nvSpPr>
        <p:spPr>
          <a:xfrm>
            <a:off x="552986" y="1983488"/>
            <a:ext cx="810784" cy="810784"/>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300" dirty="0">
                <a:solidFill>
                  <a:schemeClr val="accent1"/>
                </a:solidFill>
                <a:latin typeface="Staatliches" pitchFamily="2" charset="0"/>
              </a:rPr>
              <a:t>1</a:t>
            </a:r>
          </a:p>
        </p:txBody>
      </p:sp>
      <p:sp>
        <p:nvSpPr>
          <p:cNvPr id="30" name="Elipse 29">
            <a:extLst>
              <a:ext uri="{FF2B5EF4-FFF2-40B4-BE49-F238E27FC236}">
                <a16:creationId xmlns:a16="http://schemas.microsoft.com/office/drawing/2014/main" id="{9355218F-58D9-F530-8D65-B62AD732C775}"/>
              </a:ext>
            </a:extLst>
          </p:cNvPr>
          <p:cNvSpPr/>
          <p:nvPr/>
        </p:nvSpPr>
        <p:spPr>
          <a:xfrm>
            <a:off x="552986" y="3186888"/>
            <a:ext cx="810783" cy="810783"/>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300" dirty="0">
                <a:solidFill>
                  <a:schemeClr val="tx1"/>
                </a:solidFill>
                <a:latin typeface="Staatliches" pitchFamily="2" charset="0"/>
              </a:rPr>
              <a:t>2</a:t>
            </a:r>
          </a:p>
        </p:txBody>
      </p:sp>
      <p:sp>
        <p:nvSpPr>
          <p:cNvPr id="23" name="Marcador de texto 39">
            <a:extLst>
              <a:ext uri="{FF2B5EF4-FFF2-40B4-BE49-F238E27FC236}">
                <a16:creationId xmlns:a16="http://schemas.microsoft.com/office/drawing/2014/main" id="{CBA80262-90EC-203F-3B8F-D45556FB752F}"/>
              </a:ext>
            </a:extLst>
          </p:cNvPr>
          <p:cNvSpPr txBox="1">
            <a:spLocks/>
          </p:cNvSpPr>
          <p:nvPr/>
        </p:nvSpPr>
        <p:spPr>
          <a:xfrm>
            <a:off x="1793363" y="3326225"/>
            <a:ext cx="2850518" cy="81078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MAKING REPORTS</a:t>
            </a:r>
          </a:p>
        </p:txBody>
      </p:sp>
      <p:sp>
        <p:nvSpPr>
          <p:cNvPr id="8" name="Marcador de texto 39">
            <a:extLst>
              <a:ext uri="{FF2B5EF4-FFF2-40B4-BE49-F238E27FC236}">
                <a16:creationId xmlns:a16="http://schemas.microsoft.com/office/drawing/2014/main" id="{8AE090EE-EB43-2289-1A27-14FDB7441B70}"/>
              </a:ext>
            </a:extLst>
          </p:cNvPr>
          <p:cNvSpPr txBox="1">
            <a:spLocks/>
          </p:cNvSpPr>
          <p:nvPr/>
        </p:nvSpPr>
        <p:spPr>
          <a:xfrm>
            <a:off x="5819289" y="1878787"/>
            <a:ext cx="2301987" cy="9374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NOTIFICATIONS AND UPDATES</a:t>
            </a:r>
          </a:p>
        </p:txBody>
      </p:sp>
      <p:sp>
        <p:nvSpPr>
          <p:cNvPr id="9" name="Elipse 28">
            <a:extLst>
              <a:ext uri="{FF2B5EF4-FFF2-40B4-BE49-F238E27FC236}">
                <a16:creationId xmlns:a16="http://schemas.microsoft.com/office/drawing/2014/main" id="{447E6F25-7E8A-03AF-CD11-035F8D081948}"/>
              </a:ext>
            </a:extLst>
          </p:cNvPr>
          <p:cNvSpPr/>
          <p:nvPr/>
        </p:nvSpPr>
        <p:spPr>
          <a:xfrm>
            <a:off x="4779890" y="1901582"/>
            <a:ext cx="810784" cy="810784"/>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300" dirty="0">
                <a:solidFill>
                  <a:schemeClr val="accent1"/>
                </a:solidFill>
                <a:latin typeface="Staatliches" pitchFamily="2" charset="0"/>
              </a:rPr>
              <a:t>3</a:t>
            </a:r>
          </a:p>
        </p:txBody>
      </p:sp>
      <p:sp>
        <p:nvSpPr>
          <p:cNvPr id="10" name="Elipse 29">
            <a:extLst>
              <a:ext uri="{FF2B5EF4-FFF2-40B4-BE49-F238E27FC236}">
                <a16:creationId xmlns:a16="http://schemas.microsoft.com/office/drawing/2014/main" id="{27F0F1C1-335B-0832-68A4-A2E9955DA338}"/>
              </a:ext>
            </a:extLst>
          </p:cNvPr>
          <p:cNvSpPr/>
          <p:nvPr/>
        </p:nvSpPr>
        <p:spPr>
          <a:xfrm>
            <a:off x="4779890" y="3104982"/>
            <a:ext cx="810783" cy="810783"/>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300" dirty="0">
                <a:solidFill>
                  <a:schemeClr val="tx1"/>
                </a:solidFill>
                <a:latin typeface="Staatliches" pitchFamily="2" charset="0"/>
              </a:rPr>
              <a:t>4</a:t>
            </a:r>
          </a:p>
        </p:txBody>
      </p:sp>
      <p:sp>
        <p:nvSpPr>
          <p:cNvPr id="11" name="Marcador de texto 39">
            <a:extLst>
              <a:ext uri="{FF2B5EF4-FFF2-40B4-BE49-F238E27FC236}">
                <a16:creationId xmlns:a16="http://schemas.microsoft.com/office/drawing/2014/main" id="{92275E76-1068-FBA1-FDCD-4BB772C0E376}"/>
              </a:ext>
            </a:extLst>
          </p:cNvPr>
          <p:cNvSpPr txBox="1">
            <a:spLocks/>
          </p:cNvSpPr>
          <p:nvPr/>
        </p:nvSpPr>
        <p:spPr>
          <a:xfrm>
            <a:off x="6020267" y="3244319"/>
            <a:ext cx="2850518" cy="142745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Staatliches" pitchFamily="2" charset="0"/>
              </a:rPr>
              <a:t>COMMUNICATION WITH CORRESPONDERS</a:t>
            </a:r>
          </a:p>
        </p:txBody>
      </p:sp>
    </p:spTree>
    <p:extLst>
      <p:ext uri="{BB962C8B-B14F-4D97-AF65-F5344CB8AC3E}">
        <p14:creationId xmlns:p14="http://schemas.microsoft.com/office/powerpoint/2010/main" val="414167209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8.33333E-7 0.00123 L 0.01337 0.03055 " pathEditMode="relative" rAng="0" ptsTypes="AA" p14:bounceEnd="5091">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7"/>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1.38778E-17 -1.23457E-6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3"/>
                                            </p:tgtEl>
                                            <p:attrNameLst>
                                              <p:attrName>r</p:attrName>
                                            </p:attrNameLst>
                                          </p:cBhvr>
                                        </p:animRot>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200"/>
                                            <p:tgtEl>
                                              <p:spTgt spid="25"/>
                                            </p:tgtEl>
                                          </p:cBhvr>
                                        </p:animEffect>
                                      </p:childTnLst>
                                    </p:cTn>
                                  </p:par>
                                  <p:par>
                                    <p:cTn id="33" presetID="10" presetClass="entr" presetSubtype="0" fill="hold" grpId="0" nodeType="withEffect">
                                      <p:stCondLst>
                                        <p:cond delay="13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200"/>
                                            <p:tgtEl>
                                              <p:spTgt spid="23"/>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200"/>
                                            <p:tgtEl>
                                              <p:spTgt spid="29"/>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200"/>
                                            <p:tgtEl>
                                              <p:spTgt spid="30"/>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200"/>
                                            <p:tgtEl>
                                              <p:spTgt spid="11"/>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200"/>
                                            <p:tgtEl>
                                              <p:spTgt spid="9"/>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9" grpId="0" animBg="1"/>
          <p:bldP spid="30" grpId="0" animBg="1"/>
          <p:bldP spid="23" grpId="0"/>
          <p:bldP spid="8" grpId="0"/>
          <p:bldP spid="9" grpId="0" animBg="1"/>
          <p:bldP spid="10" grpId="0" animBg="1"/>
          <p:bldP spid="1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8.33333E-7 0.00123 L 0.01337 0.03055 " pathEditMode="relative" rAng="0" ptsTypes="AA">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7"/>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5.55556E-7 0.00123 L 0.01337 0.03055 " pathEditMode="relative" rAng="0" ptsTypes="AA">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1.38778E-17 -1.23457E-6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stCondLst>
                                        <p:cond delay="0"/>
                                      </p:stCondLst>
                                      <p:childTnLst>
                                        <p:animRot by="300000">
                                          <p:cBhvr>
                                            <p:cTn id="20" dur="3500" fill="hold"/>
                                            <p:tgtEl>
                                              <p:spTgt spid="3"/>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200"/>
                                            <p:tgtEl>
                                              <p:spTgt spid="25"/>
                                            </p:tgtEl>
                                          </p:cBhvr>
                                        </p:animEffect>
                                      </p:childTnLst>
                                    </p:cTn>
                                  </p:par>
                                  <p:par>
                                    <p:cTn id="33" presetID="10" presetClass="entr" presetSubtype="0" fill="hold" grpId="0" nodeType="withEffect">
                                      <p:stCondLst>
                                        <p:cond delay="13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200"/>
                                            <p:tgtEl>
                                              <p:spTgt spid="23"/>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200"/>
                                            <p:tgtEl>
                                              <p:spTgt spid="29"/>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200"/>
                                            <p:tgtEl>
                                              <p:spTgt spid="30"/>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200"/>
                                            <p:tgtEl>
                                              <p:spTgt spid="8"/>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200"/>
                                            <p:tgtEl>
                                              <p:spTgt spid="11"/>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200"/>
                                            <p:tgtEl>
                                              <p:spTgt spid="9"/>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9" grpId="0" animBg="1"/>
          <p:bldP spid="30" grpId="0" animBg="1"/>
          <p:bldP spid="23" grpId="0"/>
          <p:bldP spid="8" grpId="0"/>
          <p:bldP spid="9" grpId="0" animBg="1"/>
          <p:bldP spid="10" grpId="0" animBg="1"/>
          <p:bldP spid="11"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Un dibujo de un animal&#10;&#10;Descripción generada automáticamente con confianza baja">
            <a:extLst>
              <a:ext uri="{FF2B5EF4-FFF2-40B4-BE49-F238E27FC236}">
                <a16:creationId xmlns:a16="http://schemas.microsoft.com/office/drawing/2014/main" id="{56C472D1-D7F7-5010-F51F-01F13E7068A8}"/>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22" name="Imagen 21" descr="Icono&#10;&#10;Descripción generada automáticamente">
            <a:extLst>
              <a:ext uri="{FF2B5EF4-FFF2-40B4-BE49-F238E27FC236}">
                <a16:creationId xmlns:a16="http://schemas.microsoft.com/office/drawing/2014/main" id="{C94BCF3D-2AB2-F284-2248-D2AF46E84032}"/>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19" name="Imagen 18" descr="Forma&#10;&#10;Descripción generada automáticamente">
            <a:extLst>
              <a:ext uri="{FF2B5EF4-FFF2-40B4-BE49-F238E27FC236}">
                <a16:creationId xmlns:a16="http://schemas.microsoft.com/office/drawing/2014/main" id="{7C535F28-2F5A-D36A-EAD1-28B3696AF1F2}"/>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0" name="Imagen 19" descr="Patrón de fondo&#10;&#10;Descripción generada automáticamente con confianza baja">
            <a:extLst>
              <a:ext uri="{FF2B5EF4-FFF2-40B4-BE49-F238E27FC236}">
                <a16:creationId xmlns:a16="http://schemas.microsoft.com/office/drawing/2014/main" id="{50CF60E3-78D7-51AC-75FD-E0A2B62088C0}"/>
              </a:ext>
            </a:extLst>
          </p:cNvPr>
          <p:cNvPicPr>
            <a:picLocks noChangeAspect="1"/>
          </p:cNvPicPr>
          <p:nvPr/>
        </p:nvPicPr>
        <p:blipFill rotWithShape="1">
          <a:blip r:embed="rId5">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25" name="Imagen 24" descr="Forma&#10;&#10;Descripción generada automáticamente">
            <a:extLst>
              <a:ext uri="{FF2B5EF4-FFF2-40B4-BE49-F238E27FC236}">
                <a16:creationId xmlns:a16="http://schemas.microsoft.com/office/drawing/2014/main" id="{EF29D5C1-068C-EFFE-DCB3-F2B782DB2459}"/>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26" name="Grupo 25">
            <a:extLst>
              <a:ext uri="{FF2B5EF4-FFF2-40B4-BE49-F238E27FC236}">
                <a16:creationId xmlns:a16="http://schemas.microsoft.com/office/drawing/2014/main" id="{05BB9E87-182A-468B-9602-C5781A81D0E3}"/>
              </a:ext>
            </a:extLst>
          </p:cNvPr>
          <p:cNvGrpSpPr/>
          <p:nvPr/>
        </p:nvGrpSpPr>
        <p:grpSpPr>
          <a:xfrm>
            <a:off x="536104" y="1189049"/>
            <a:ext cx="8072236" cy="2016370"/>
            <a:chOff x="399330" y="1154884"/>
            <a:chExt cx="8345784" cy="2084700"/>
          </a:xfrm>
        </p:grpSpPr>
        <p:sp>
          <p:nvSpPr>
            <p:cNvPr id="27" name="Rectángulo 26">
              <a:extLst>
                <a:ext uri="{FF2B5EF4-FFF2-40B4-BE49-F238E27FC236}">
                  <a16:creationId xmlns:a16="http://schemas.microsoft.com/office/drawing/2014/main" id="{93A9DB9B-8C03-35B4-D1BA-B25EEDD9F97C}"/>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Rectángulo 27">
              <a:extLst>
                <a:ext uri="{FF2B5EF4-FFF2-40B4-BE49-F238E27FC236}">
                  <a16:creationId xmlns:a16="http://schemas.microsoft.com/office/drawing/2014/main" id="{479DF483-5DF6-3D3B-E09B-F4DF371A8EB0}"/>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Elipse 28">
              <a:extLst>
                <a:ext uri="{FF2B5EF4-FFF2-40B4-BE49-F238E27FC236}">
                  <a16:creationId xmlns:a16="http://schemas.microsoft.com/office/drawing/2014/main" id="{90054D9A-5830-30C2-E771-326ABB2A17C2}"/>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227C22C4-6251-4F2A-F030-5136E798906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589094FB-878D-B980-6403-6CBE7C76BAB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2413901" y="298413"/>
            <a:ext cx="4316197" cy="636598"/>
          </a:xfrm>
        </p:spPr>
        <p:txBody>
          <a:bodyPr/>
          <a:lstStyle/>
          <a:p>
            <a:r>
              <a:rPr lang="en-US" sz="4400" dirty="0"/>
              <a:t>USER JOURNEY MAP</a:t>
            </a:r>
          </a:p>
        </p:txBody>
      </p:sp>
      <p:pic>
        <p:nvPicPr>
          <p:cNvPr id="2" name="Picture 1">
            <a:extLst>
              <a:ext uri="{FF2B5EF4-FFF2-40B4-BE49-F238E27FC236}">
                <a16:creationId xmlns:a16="http://schemas.microsoft.com/office/drawing/2014/main" id="{AEA59E69-B233-6A5C-468F-F12EE19E497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9817" y="1267480"/>
            <a:ext cx="7147357" cy="3739235"/>
          </a:xfrm>
          <a:prstGeom prst="rect">
            <a:avLst/>
          </a:prstGeom>
          <a:noFill/>
          <a:ln>
            <a:noFill/>
          </a:ln>
        </p:spPr>
      </p:pic>
    </p:spTree>
    <p:extLst>
      <p:ext uri="{BB962C8B-B14F-4D97-AF65-F5344CB8AC3E}">
        <p14:creationId xmlns:p14="http://schemas.microsoft.com/office/powerpoint/2010/main" val="5331980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0"/>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7"/>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0"/>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7"/>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200"/>
                                            <p:tgtEl>
                                              <p:spTgt spid="11"/>
                                            </p:tgtEl>
                                          </p:cBhvr>
                                        </p:animEffect>
                                      </p:childTnLst>
                                    </p:cTn>
                                  </p:par>
                                  <p:par>
                                    <p:cTn id="29" presetID="10" presetClass="entr" presetSubtype="0" fill="hold" grpId="0" nodeType="withEffect">
                                      <p:stCondLst>
                                        <p:cond delay="27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200"/>
                                            <p:tgtEl>
                                              <p:spTgt spid="15"/>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200"/>
                                            <p:tgtEl>
                                              <p:spTgt spid="16"/>
                                            </p:tgtEl>
                                          </p:cBhvr>
                                        </p:animEffect>
                                      </p:childTnLst>
                                    </p:cTn>
                                  </p:par>
                                  <p:par>
                                    <p:cTn id="35" presetID="10" presetClass="entr" presetSubtype="0" fill="hold" grpId="0" nodeType="withEffect">
                                      <p:stCondLst>
                                        <p:cond delay="3600"/>
                                      </p:stCondLst>
                                      <p:childTnLst>
                                        <p:set>
                                          <p:cBhvr>
                                            <p:cTn id="36" dur="1" fill="hold">
                                              <p:stCondLst>
                                                <p:cond delay="0"/>
                                              </p:stCondLst>
                                            </p:cTn>
                                            <p:tgtEl>
                                              <p:spTgt spid="261"/>
                                            </p:tgtEl>
                                            <p:attrNameLst>
                                              <p:attrName>style.visibility</p:attrName>
                                            </p:attrNameLst>
                                          </p:cBhvr>
                                          <p:to>
                                            <p:strVal val="visible"/>
                                          </p:to>
                                        </p:set>
                                        <p:animEffect transition="in" filter="fade">
                                          <p:cBhvr>
                                            <p:cTn id="37" dur="1200"/>
                                            <p:tgtEl>
                                              <p:spTgt spid="261"/>
                                            </p:tgtEl>
                                          </p:cBhvr>
                                        </p:animEffect>
                                      </p:childTnLst>
                                    </p:cTn>
                                  </p:par>
                                  <p:par>
                                    <p:cTn id="38" presetID="10" presetClass="entr" presetSubtype="0" fill="hold" grpId="0" nodeType="withEffect">
                                      <p:stCondLst>
                                        <p:cond delay="3000"/>
                                      </p:stCondLst>
                                      <p:childTnLst>
                                        <p:set>
                                          <p:cBhvr>
                                            <p:cTn id="39" dur="1" fill="hold">
                                              <p:stCondLst>
                                                <p:cond delay="0"/>
                                              </p:stCondLst>
                                            </p:cTn>
                                            <p:tgtEl>
                                              <p:spTgt spid="273"/>
                                            </p:tgtEl>
                                            <p:attrNameLst>
                                              <p:attrName>style.visibility</p:attrName>
                                            </p:attrNameLst>
                                          </p:cBhvr>
                                          <p:to>
                                            <p:strVal val="visible"/>
                                          </p:to>
                                        </p:set>
                                        <p:animEffect transition="in" filter="fade">
                                          <p:cBhvr>
                                            <p:cTn id="40" dur="1200"/>
                                            <p:tgtEl>
                                              <p:spTgt spid="273"/>
                                            </p:tgtEl>
                                          </p:cBhvr>
                                        </p:animEffect>
                                      </p:childTnLst>
                                    </p:cTn>
                                  </p:par>
                                  <p:par>
                                    <p:cTn id="41" presetID="10" presetClass="entr" presetSubtype="0" fill="hold" grpId="0" nodeType="withEffect">
                                      <p:stCondLst>
                                        <p:cond delay="3000"/>
                                      </p:stCondLst>
                                      <p:childTnLst>
                                        <p:set>
                                          <p:cBhvr>
                                            <p:cTn id="42" dur="1" fill="hold">
                                              <p:stCondLst>
                                                <p:cond delay="0"/>
                                              </p:stCondLst>
                                            </p:cTn>
                                            <p:tgtEl>
                                              <p:spTgt spid="274"/>
                                            </p:tgtEl>
                                            <p:attrNameLst>
                                              <p:attrName>style.visibility</p:attrName>
                                            </p:attrNameLst>
                                          </p:cBhvr>
                                          <p:to>
                                            <p:strVal val="visible"/>
                                          </p:to>
                                        </p:set>
                                        <p:animEffect transition="in" filter="fade">
                                          <p:cBhvr>
                                            <p:cTn id="43" dur="1200"/>
                                            <p:tgtEl>
                                              <p:spTgt spid="274"/>
                                            </p:tgtEl>
                                          </p:cBhvr>
                                        </p:animEffect>
                                      </p:childTnLst>
                                    </p:cTn>
                                  </p:par>
                                  <p:par>
                                    <p:cTn id="44" presetID="10" presetClass="entr" presetSubtype="0" fill="hold" nodeType="withEffect">
                                      <p:stCondLst>
                                        <p:cond delay="2700"/>
                                      </p:stCondLst>
                                      <p:childTnLst>
                                        <p:set>
                                          <p:cBhvr>
                                            <p:cTn id="45" dur="1" fill="hold">
                                              <p:stCondLst>
                                                <p:cond delay="0"/>
                                              </p:stCondLst>
                                            </p:cTn>
                                            <p:tgtEl>
                                              <p:spTgt spid="275"/>
                                            </p:tgtEl>
                                            <p:attrNameLst>
                                              <p:attrName>style.visibility</p:attrName>
                                            </p:attrNameLst>
                                          </p:cBhvr>
                                          <p:to>
                                            <p:strVal val="visible"/>
                                          </p:to>
                                        </p:set>
                                        <p:animEffect transition="in" filter="fade">
                                          <p:cBhvr>
                                            <p:cTn id="46" dur="1200"/>
                                            <p:tgtEl>
                                              <p:spTgt spid="275"/>
                                            </p:tgtEl>
                                          </p:cBhvr>
                                        </p:animEffect>
                                      </p:childTnLst>
                                    </p:cTn>
                                  </p:par>
                                  <p:par>
                                    <p:cTn id="47" presetID="10" presetClass="entr" presetSubtype="0" fill="hold" grpId="0" nodeType="withEffect">
                                      <p:stCondLst>
                                        <p:cond delay="2600"/>
                                      </p:stCondLst>
                                      <p:childTnLst>
                                        <p:set>
                                          <p:cBhvr>
                                            <p:cTn id="48" dur="1" fill="hold">
                                              <p:stCondLst>
                                                <p:cond delay="0"/>
                                              </p:stCondLst>
                                            </p:cTn>
                                            <p:tgtEl>
                                              <p:spTgt spid="280"/>
                                            </p:tgtEl>
                                            <p:attrNameLst>
                                              <p:attrName>style.visibility</p:attrName>
                                            </p:attrNameLst>
                                          </p:cBhvr>
                                          <p:to>
                                            <p:strVal val="visible"/>
                                          </p:to>
                                        </p:set>
                                        <p:animEffect transition="in" filter="fade">
                                          <p:cBhvr>
                                            <p:cTn id="49" dur="1200"/>
                                            <p:tgtEl>
                                              <p:spTgt spid="280"/>
                                            </p:tgtEl>
                                          </p:cBhvr>
                                        </p:animEffect>
                                      </p:childTnLst>
                                    </p:cTn>
                                  </p:par>
                                  <p:par>
                                    <p:cTn id="50" presetID="10" presetClass="entr" presetSubtype="0" fill="hold" grpId="0" nodeType="withEffect">
                                      <p:stCondLst>
                                        <p:cond delay="26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15" grpId="0" animBg="1"/>
          <p:bldP spid="16" grpId="0" animBg="1"/>
          <p:bldP spid="13" grpId="0" animBg="1"/>
          <p:bldP spid="11" grpId="0" animBg="1"/>
          <p:bldP spid="4" grpId="0"/>
          <p:bldP spid="273" grpId="0" animBg="1"/>
          <p:bldP spid="274" grpId="0" animBg="1"/>
          <p:bldP spid="280"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Un dibujo de un animal&#10;&#10;Descripción generada automáticamente con confianza baja">
            <a:extLst>
              <a:ext uri="{FF2B5EF4-FFF2-40B4-BE49-F238E27FC236}">
                <a16:creationId xmlns:a16="http://schemas.microsoft.com/office/drawing/2014/main" id="{27EB9CEA-0F4D-9A93-06E1-083361132B66}"/>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3618" b="23902"/>
          <a:stretch/>
        </p:blipFill>
        <p:spPr>
          <a:xfrm>
            <a:off x="6060294" y="3462474"/>
            <a:ext cx="3090067" cy="1710466"/>
          </a:xfrm>
          <a:prstGeom prst="rect">
            <a:avLst/>
          </a:prstGeom>
        </p:spPr>
      </p:pic>
      <p:pic>
        <p:nvPicPr>
          <p:cNvPr id="16" name="Imagen 15" descr="Icono&#10;&#10;Descripción generada automáticamente">
            <a:extLst>
              <a:ext uri="{FF2B5EF4-FFF2-40B4-BE49-F238E27FC236}">
                <a16:creationId xmlns:a16="http://schemas.microsoft.com/office/drawing/2014/main" id="{B3544408-FF6D-565A-EAC9-9AD33465CF67}"/>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21" name="Imagen 20" descr="Forma&#10;&#10;Descripción generada automáticamente">
            <a:extLst>
              <a:ext uri="{FF2B5EF4-FFF2-40B4-BE49-F238E27FC236}">
                <a16:creationId xmlns:a16="http://schemas.microsoft.com/office/drawing/2014/main" id="{4B02D922-0C4D-409B-4571-5AD15C07E366}"/>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2" name="Imagen 21" descr="Forma&#10;&#10;Descripción generada automáticamente">
            <a:extLst>
              <a:ext uri="{FF2B5EF4-FFF2-40B4-BE49-F238E27FC236}">
                <a16:creationId xmlns:a16="http://schemas.microsoft.com/office/drawing/2014/main" id="{EB6643B8-F3C0-3C86-EA48-942101A1EA05}"/>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pic>
        <p:nvPicPr>
          <p:cNvPr id="23" name="Imagen 22" descr="Patrón de fondo&#10;&#10;Descripción generada automáticamente con confianza baja">
            <a:extLst>
              <a:ext uri="{FF2B5EF4-FFF2-40B4-BE49-F238E27FC236}">
                <a16:creationId xmlns:a16="http://schemas.microsoft.com/office/drawing/2014/main" id="{60F01830-4687-0605-6A7C-0C3D55739F34}"/>
              </a:ext>
            </a:extLst>
          </p:cNvPr>
          <p:cNvPicPr>
            <a:picLocks noChangeAspect="1"/>
          </p:cNvPicPr>
          <p:nvPr/>
        </p:nvPicPr>
        <p:blipFill rotWithShape="1">
          <a:blip r:embed="rId5">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24" name="Imagen 23" descr="Icono&#10;&#10;Descripción generada automáticamente">
            <a:extLst>
              <a:ext uri="{FF2B5EF4-FFF2-40B4-BE49-F238E27FC236}">
                <a16:creationId xmlns:a16="http://schemas.microsoft.com/office/drawing/2014/main" id="{863D40AD-2301-3398-8322-61A4691D8647}"/>
              </a:ext>
            </a:extLst>
          </p:cNvPr>
          <p:cNvPicPr>
            <a:picLocks noChangeAspect="1"/>
          </p:cNvPicPr>
          <p:nvPr/>
        </p:nvPicPr>
        <p:blipFill rotWithShape="1">
          <a:blip r:embed="rId6">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25" name="Grupo 24">
            <a:extLst>
              <a:ext uri="{FF2B5EF4-FFF2-40B4-BE49-F238E27FC236}">
                <a16:creationId xmlns:a16="http://schemas.microsoft.com/office/drawing/2014/main" id="{A97E1B8C-DF79-AF60-DFEF-91D59E66A7AC}"/>
              </a:ext>
            </a:extLst>
          </p:cNvPr>
          <p:cNvGrpSpPr/>
          <p:nvPr/>
        </p:nvGrpSpPr>
        <p:grpSpPr>
          <a:xfrm>
            <a:off x="536104" y="1189049"/>
            <a:ext cx="8072236" cy="2016370"/>
            <a:chOff x="399330" y="1154884"/>
            <a:chExt cx="8345784" cy="2084700"/>
          </a:xfrm>
        </p:grpSpPr>
        <p:sp>
          <p:nvSpPr>
            <p:cNvPr id="26" name="Rectángulo 25">
              <a:extLst>
                <a:ext uri="{FF2B5EF4-FFF2-40B4-BE49-F238E27FC236}">
                  <a16:creationId xmlns:a16="http://schemas.microsoft.com/office/drawing/2014/main" id="{C35D1B3B-6055-1841-3956-AD1D4DFD3253}"/>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Rectángulo 26">
              <a:extLst>
                <a:ext uri="{FF2B5EF4-FFF2-40B4-BE49-F238E27FC236}">
                  <a16:creationId xmlns:a16="http://schemas.microsoft.com/office/drawing/2014/main" id="{FD40C510-C065-CF96-4A67-FFECB82BB6E7}"/>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Elipse 27">
              <a:extLst>
                <a:ext uri="{FF2B5EF4-FFF2-40B4-BE49-F238E27FC236}">
                  <a16:creationId xmlns:a16="http://schemas.microsoft.com/office/drawing/2014/main" id="{84F11DA0-6EFF-4D35-8420-A57B89E15CB8}"/>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9F152C66-17BF-C506-E795-E2C91B01DB5E}"/>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a:extLst>
                <a:ext uri="{FF2B5EF4-FFF2-40B4-BE49-F238E27FC236}">
                  <a16:creationId xmlns:a16="http://schemas.microsoft.com/office/drawing/2014/main" id="{FA8C7D90-D956-45A8-7EF6-4A11A3EA8538}"/>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Title 3">
            <a:extLst>
              <a:ext uri="{FF2B5EF4-FFF2-40B4-BE49-F238E27FC236}">
                <a16:creationId xmlns:a16="http://schemas.microsoft.com/office/drawing/2014/main" id="{C7349EFE-DBBB-43B0-B9F3-64C1612D232A}"/>
              </a:ext>
            </a:extLst>
          </p:cNvPr>
          <p:cNvSpPr>
            <a:spLocks noGrp="1"/>
          </p:cNvSpPr>
          <p:nvPr>
            <p:ph type="title"/>
          </p:nvPr>
        </p:nvSpPr>
        <p:spPr>
          <a:xfrm>
            <a:off x="1912971" y="441201"/>
            <a:ext cx="4744121" cy="489519"/>
          </a:xfrm>
        </p:spPr>
        <p:txBody>
          <a:bodyPr/>
          <a:lstStyle/>
          <a:p>
            <a:r>
              <a:rPr lang="en-US" sz="4400" dirty="0"/>
              <a:t>MAP VISUALISATION</a:t>
            </a:r>
          </a:p>
        </p:txBody>
      </p:sp>
      <p:sp>
        <p:nvSpPr>
          <p:cNvPr id="17" name="Elipse 16">
            <a:extLst>
              <a:ext uri="{FF2B5EF4-FFF2-40B4-BE49-F238E27FC236}">
                <a16:creationId xmlns:a16="http://schemas.microsoft.com/office/drawing/2014/main" id="{CC42EACC-AF7A-B273-2A48-9619C06DD05F}"/>
              </a:ext>
            </a:extLst>
          </p:cNvPr>
          <p:cNvSpPr/>
          <p:nvPr/>
        </p:nvSpPr>
        <p:spPr>
          <a:xfrm>
            <a:off x="2851859" y="4376807"/>
            <a:ext cx="214242" cy="21424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C016389F-D75D-C3F4-9D8C-406F1A816C6A}"/>
              </a:ext>
            </a:extLst>
          </p:cNvPr>
          <p:cNvSpPr/>
          <p:nvPr/>
        </p:nvSpPr>
        <p:spPr>
          <a:xfrm>
            <a:off x="4799871" y="4376807"/>
            <a:ext cx="214242" cy="21424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 name="Grupo 1">
            <a:extLst>
              <a:ext uri="{FF2B5EF4-FFF2-40B4-BE49-F238E27FC236}">
                <a16:creationId xmlns:a16="http://schemas.microsoft.com/office/drawing/2014/main" id="{6C714178-83F7-6058-78E5-ED78705D4B93}"/>
              </a:ext>
            </a:extLst>
          </p:cNvPr>
          <p:cNvGrpSpPr/>
          <p:nvPr/>
        </p:nvGrpSpPr>
        <p:grpSpPr>
          <a:xfrm>
            <a:off x="2114550" y="2914650"/>
            <a:ext cx="5824689" cy="1066556"/>
            <a:chOff x="2114550" y="2914650"/>
            <a:chExt cx="5824689" cy="1066556"/>
          </a:xfrm>
        </p:grpSpPr>
        <p:cxnSp>
          <p:nvCxnSpPr>
            <p:cNvPr id="36" name="Conector recto 35">
              <a:extLst>
                <a:ext uri="{FF2B5EF4-FFF2-40B4-BE49-F238E27FC236}">
                  <a16:creationId xmlns:a16="http://schemas.microsoft.com/office/drawing/2014/main" id="{D78C8FEA-0679-CAE9-E298-B59AE96F16FB}"/>
                </a:ext>
              </a:extLst>
            </p:cNvPr>
            <p:cNvCxnSpPr/>
            <p:nvPr/>
          </p:nvCxnSpPr>
          <p:spPr>
            <a:xfrm>
              <a:off x="2114550" y="2914650"/>
              <a:ext cx="582468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FC073B8D-161A-CCDC-1543-91F4BEA567F8}"/>
                </a:ext>
              </a:extLst>
            </p:cNvPr>
            <p:cNvCxnSpPr/>
            <p:nvPr/>
          </p:nvCxnSpPr>
          <p:spPr>
            <a:xfrm>
              <a:off x="2114550" y="3273999"/>
              <a:ext cx="582468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A4F25499-51F5-AC22-9317-B55986A0295F}"/>
                </a:ext>
              </a:extLst>
            </p:cNvPr>
            <p:cNvCxnSpPr/>
            <p:nvPr/>
          </p:nvCxnSpPr>
          <p:spPr>
            <a:xfrm>
              <a:off x="2114550" y="3626876"/>
              <a:ext cx="582468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07FEA8F4-AD94-3FF5-82F3-18A3F975EA27}"/>
                </a:ext>
              </a:extLst>
            </p:cNvPr>
            <p:cNvCxnSpPr/>
            <p:nvPr/>
          </p:nvCxnSpPr>
          <p:spPr>
            <a:xfrm>
              <a:off x="2114550" y="3981206"/>
              <a:ext cx="582468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8" name="Rectángulo: esquinas redondeadas 47">
            <a:extLst>
              <a:ext uri="{FF2B5EF4-FFF2-40B4-BE49-F238E27FC236}">
                <a16:creationId xmlns:a16="http://schemas.microsoft.com/office/drawing/2014/main" id="{F45EBE1D-8CC0-AA56-3278-52621D6FC4A9}"/>
              </a:ext>
            </a:extLst>
          </p:cNvPr>
          <p:cNvSpPr/>
          <p:nvPr/>
        </p:nvSpPr>
        <p:spPr>
          <a:xfrm>
            <a:off x="5259577" y="3857976"/>
            <a:ext cx="2206229" cy="243554"/>
          </a:xfrm>
          <a:prstGeom prst="roundRect">
            <a:avLst>
              <a:gd name="adj" fmla="val 23292"/>
            </a:avLst>
          </a:prstGeom>
          <a:gradFill flip="none" rotWithShape="1">
            <a:gsLst>
              <a:gs pos="0">
                <a:schemeClr val="bg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extBox 4">
            <a:extLst>
              <a:ext uri="{FF2B5EF4-FFF2-40B4-BE49-F238E27FC236}">
                <a16:creationId xmlns:a16="http://schemas.microsoft.com/office/drawing/2014/main" id="{040A9C71-B96B-D83B-FCF5-20EF3B6A262F}"/>
              </a:ext>
            </a:extLst>
          </p:cNvPr>
          <p:cNvSpPr txBox="1"/>
          <p:nvPr/>
        </p:nvSpPr>
        <p:spPr>
          <a:xfrm>
            <a:off x="1233182" y="1934441"/>
            <a:ext cx="7060797" cy="2345066"/>
          </a:xfrm>
          <a:prstGeom prst="rect">
            <a:avLst/>
          </a:prstGeom>
          <a:noFill/>
        </p:spPr>
        <p:txBody>
          <a:bodyPr wrap="square">
            <a:spAutoFit/>
          </a:bodyPr>
          <a:lstStyle/>
          <a:p>
            <a:pPr algn="just">
              <a:lnSpc>
                <a:spcPct val="150000"/>
              </a:lnSpc>
            </a:pPr>
            <a:r>
              <a:rPr lang="en-GB" sz="2000" dirty="0">
                <a:effectLst/>
                <a:latin typeface="Sitka Heading" panose="02000505000000020004" pitchFamily="2" charset="0"/>
                <a:ea typeface="Arial" panose="020B0604020202020204" pitchFamily="34" charset="0"/>
              </a:rPr>
              <a:t>Using the 10 design principles, which are: simplicity, consistency, Hierarchy, Balance, Emphasis, unity, contrast, Functionality, Accessibility, Feedback, and the user </a:t>
            </a:r>
            <a:r>
              <a:rPr lang="en-GB" sz="2000" dirty="0" err="1">
                <a:effectLst/>
                <a:latin typeface="Sitka Heading" panose="02000505000000020004" pitchFamily="2" charset="0"/>
                <a:ea typeface="Arial" panose="020B0604020202020204" pitchFamily="34" charset="0"/>
              </a:rPr>
              <a:t>centered</a:t>
            </a:r>
            <a:r>
              <a:rPr lang="en-GB" sz="2000" dirty="0">
                <a:effectLst/>
                <a:latin typeface="Sitka Heading" panose="02000505000000020004" pitchFamily="2" charset="0"/>
                <a:ea typeface="Arial" panose="020B0604020202020204" pitchFamily="34" charset="0"/>
              </a:rPr>
              <a:t> design, we use colours and images in their appropriate positions, and backgrounds.   </a:t>
            </a:r>
            <a:endParaRPr lang="en-CM" sz="2000" dirty="0">
              <a:effectLst/>
              <a:latin typeface="Sitka Heading" panose="02000505000000020004" pitchFamily="2" charset="0"/>
              <a:ea typeface="Arial" panose="020B0604020202020204" pitchFamily="34" charset="0"/>
            </a:endParaRPr>
          </a:p>
        </p:txBody>
      </p:sp>
    </p:spTree>
    <p:extLst>
      <p:ext uri="{BB962C8B-B14F-4D97-AF65-F5344CB8AC3E}">
        <p14:creationId xmlns:p14="http://schemas.microsoft.com/office/powerpoint/2010/main" val="29370727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8.33333E-7 0.00123 L 0.01337 0.03055 " pathEditMode="relative" rAng="0" ptsTypes="AA" p14:bounceEnd="5091">
                                          <p:cBhvr>
                                            <p:cTn id="6" dur="6750" fill="hold"/>
                                            <p:tgtEl>
                                              <p:spTgt spid="15"/>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5"/>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10" dur="3250" fill="hold"/>
                                            <p:tgtEl>
                                              <p:spTgt spid="16"/>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8250" fill="hold"/>
                                            <p:tgtEl>
                                              <p:spTgt spid="16"/>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24"/>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24"/>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23"/>
                                            </p:tgtEl>
                                            <p:attrNameLst>
                                              <p:attrName>ppt_x</p:attrName>
                                              <p:attrName>ppt_y</p:attrName>
                                            </p:attrNameLst>
                                          </p:cBhvr>
                                          <p:rCtr x="260" y="-525"/>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23"/>
                                            </p:tgtEl>
                                            <p:attrNameLst>
                                              <p:attrName>r</p:attrName>
                                            </p:attrNameLst>
                                          </p:cBhvr>
                                        </p:animRot>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25"/>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21"/>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22" presetClass="entr" presetSubtype="8" fill="hold" grpId="0" nodeType="withEffect">
                                      <p:stCondLst>
                                        <p:cond delay="260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8.33333E-7 0.00123 L 0.01337 0.03055 " pathEditMode="relative" rAng="0" ptsTypes="AA">
                                          <p:cBhvr>
                                            <p:cTn id="6" dur="6750" fill="hold"/>
                                            <p:tgtEl>
                                              <p:spTgt spid="15"/>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5"/>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5.55556E-7 0.00123 L 0.01337 0.03055 " pathEditMode="relative" rAng="0" ptsTypes="AA">
                                          <p:cBhvr>
                                            <p:cTn id="10" dur="3250" fill="hold"/>
                                            <p:tgtEl>
                                              <p:spTgt spid="16"/>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8250" fill="hold"/>
                                            <p:tgtEl>
                                              <p:spTgt spid="16"/>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24"/>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24"/>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23"/>
                                            </p:tgtEl>
                                            <p:attrNameLst>
                                              <p:attrName>ppt_x</p:attrName>
                                              <p:attrName>ppt_y</p:attrName>
                                            </p:attrNameLst>
                                          </p:cBhvr>
                                          <p:rCtr x="260" y="-525"/>
                                        </p:animMotion>
                                      </p:childTnLst>
                                    </p:cTn>
                                  </p:par>
                                  <p:par>
                                    <p:cTn id="19" presetID="8" presetClass="emph" presetSubtype="0" repeatCount="indefinite" accel="2500" autoRev="1" fill="hold" nodeType="withEffect">
                                      <p:stCondLst>
                                        <p:cond delay="0"/>
                                      </p:stCondLst>
                                      <p:childTnLst>
                                        <p:animRot by="300000">
                                          <p:cBhvr>
                                            <p:cTn id="20" dur="3500" fill="hold"/>
                                            <p:tgtEl>
                                              <p:spTgt spid="23"/>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6000" fill="hold"/>
                                            <p:tgtEl>
                                              <p:spTgt spid="25"/>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21"/>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nodeType="withEffect">
                                      <p:stCondLst>
                                        <p:cond delay="1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200"/>
                                            <p:tgtEl>
                                              <p:spTgt spid="14"/>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1000"/>
                                            <p:tgtEl>
                                              <p:spTgt spid="43"/>
                                            </p:tgtEl>
                                          </p:cBhvr>
                                        </p:animEffect>
                                      </p:childTnLst>
                                    </p:cTn>
                                  </p:par>
                                  <p:par>
                                    <p:cTn id="36" presetID="22" presetClass="entr" presetSubtype="8" fill="hold" grpId="0" nodeType="withEffect">
                                      <p:stCondLst>
                                        <p:cond delay="200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1000"/>
                                            <p:tgtEl>
                                              <p:spTgt spid="44"/>
                                            </p:tgtEl>
                                          </p:cBhvr>
                                        </p:animEffect>
                                      </p:childTnLst>
                                    </p:cTn>
                                  </p:par>
                                  <p:par>
                                    <p:cTn id="39" presetID="22" presetClass="entr" presetSubtype="8" fill="hold" grpId="0" nodeType="withEffect">
                                      <p:stCondLst>
                                        <p:cond delay="230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1000"/>
                                            <p:tgtEl>
                                              <p:spTgt spid="47"/>
                                            </p:tgtEl>
                                          </p:cBhvr>
                                        </p:animEffect>
                                      </p:childTnLst>
                                    </p:cTn>
                                  </p:par>
                                  <p:par>
                                    <p:cTn id="42" presetID="22" presetClass="entr" presetSubtype="8" fill="hold" grpId="0" nodeType="withEffect">
                                      <p:stCondLst>
                                        <p:cond delay="260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animBg="1"/>
          <p:bldP spid="44" grpId="0" animBg="1"/>
          <p:bldP spid="47" grpId="0" animBg="1"/>
          <p:bldP spid="48" grpId="0" animBg="1"/>
        </p:bldLst>
      </p:timing>
    </mc:Fallback>
  </mc:AlternateContent>
</p:sld>
</file>

<file path=ppt/theme/theme1.xml><?xml version="1.0" encoding="utf-8"?>
<a:theme xmlns:a="http://schemas.openxmlformats.org/drawingml/2006/main" name="Motion Graphics App Pitch Deck by Slidesgo">
  <a:themeElements>
    <a:clrScheme name="Personalizado 10">
      <a:dk1>
        <a:srgbClr val="36174D"/>
      </a:dk1>
      <a:lt1>
        <a:sysClr val="window" lastClr="FFFFFF"/>
      </a:lt1>
      <a:dk2>
        <a:srgbClr val="63298F"/>
      </a:dk2>
      <a:lt2>
        <a:srgbClr val="998DDF"/>
      </a:lt2>
      <a:accent1>
        <a:srgbClr val="C6B8EB"/>
      </a:accent1>
      <a:accent2>
        <a:srgbClr val="F3BB30"/>
      </a:accent2>
      <a:accent3>
        <a:srgbClr val="BAD6F1"/>
      </a:accent3>
      <a:accent4>
        <a:srgbClr val="FF8BFF"/>
      </a:accent4>
      <a:accent5>
        <a:srgbClr val="FFFFFF"/>
      </a:accent5>
      <a:accent6>
        <a:srgbClr val="FFFFFF"/>
      </a:accent6>
      <a:hlink>
        <a:srgbClr val="36174D"/>
      </a:hlink>
      <a:folHlink>
        <a:srgbClr val="36174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TotalTime>
  <Words>383</Words>
  <Application>Microsoft Office PowerPoint</Application>
  <PresentationFormat>On-screen Show (16:9)</PresentationFormat>
  <Paragraphs>43</Paragraphs>
  <Slides>16</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Malgun Gothic</vt:lpstr>
      <vt:lpstr>Arial</vt:lpstr>
      <vt:lpstr>Calibri</vt:lpstr>
      <vt:lpstr>Lucida Bright</vt:lpstr>
      <vt:lpstr>Manrope Medium</vt:lpstr>
      <vt:lpstr>Segoe Print</vt:lpstr>
      <vt:lpstr>Segoe UI Black</vt:lpstr>
      <vt:lpstr>Segoe UI Emoji</vt:lpstr>
      <vt:lpstr>Sitka Heading</vt:lpstr>
      <vt:lpstr>Snap ITC</vt:lpstr>
      <vt:lpstr>Staatliches</vt:lpstr>
      <vt:lpstr>Stencil</vt:lpstr>
      <vt:lpstr>Times New Roman</vt:lpstr>
      <vt:lpstr>Motion Graphics App Pitch Deck by Slidesgo</vt:lpstr>
      <vt:lpstr>HEROE UI DESIGN IMPLEMENTATION of a disaster management application</vt:lpstr>
      <vt:lpstr>CONTENT</vt:lpstr>
      <vt:lpstr>INTRODUCTION</vt:lpstr>
      <vt:lpstr>UI DEVELOPMENT</vt:lpstr>
      <vt:lpstr>USER PERSONA</vt:lpstr>
      <vt:lpstr>PowerPoint Presentation</vt:lpstr>
      <vt:lpstr>USER SCENARIO</vt:lpstr>
      <vt:lpstr>USER JOURNEY MAP</vt:lpstr>
      <vt:lpstr>MAP VISUALISATION</vt:lpstr>
      <vt:lpstr>PowerPoint Presentation</vt:lpstr>
      <vt:lpstr>IMPLEMENTATION USING FIGMA</vt:lpstr>
      <vt:lpstr>PowerPoint Presentation</vt:lpstr>
      <vt:lpstr>PowerPoint Presentation</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HEROE UI DESIGN IMPLEMENTATION of a disaster management application</dc:title>
  <dc:creator>USER</dc:creator>
  <cp:lastModifiedBy>Quinuel Ndip-Agbor</cp:lastModifiedBy>
  <cp:revision>2</cp:revision>
  <dcterms:created xsi:type="dcterms:W3CDTF">2021-10-12T08:06:43Z</dcterms:created>
  <dcterms:modified xsi:type="dcterms:W3CDTF">2024-06-10T22:57:53Z</dcterms:modified>
</cp:coreProperties>
</file>